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7B5A39-C3C5-CCDA-1498-1AEFCD80F263}" v="2" dt="2023-04-23T08:37:27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87B5A39-C3C5-CCDA-1498-1AEFCD80F263}"/>
    <pc:docChg chg="delSld">
      <pc:chgData name="" userId="" providerId="" clId="Web-{687B5A39-C3C5-CCDA-1498-1AEFCD80F263}" dt="2023-04-23T08:37:23.961" v="0"/>
      <pc:docMkLst>
        <pc:docMk/>
      </pc:docMkLst>
      <pc:sldChg chg="del">
        <pc:chgData name="" userId="" providerId="" clId="Web-{687B5A39-C3C5-CCDA-1498-1AEFCD80F263}" dt="2023-04-23T08:37:23.961" v="0"/>
        <pc:sldMkLst>
          <pc:docMk/>
          <pc:sldMk cId="4068605235" sldId="273"/>
        </pc:sldMkLst>
      </pc:sldChg>
    </pc:docChg>
  </pc:docChgLst>
  <pc:docChgLst>
    <pc:chgData name="Mark Haslam" userId="S::mhaslam@acornfed.derbyshire.sch.uk::105cbf39-7980-4dd4-8210-9a4b2bd9ddf8" providerId="AD" clId="Web-{687B5A39-C3C5-CCDA-1498-1AEFCD80F263}"/>
    <pc:docChg chg="delSld">
      <pc:chgData name="Mark Haslam" userId="S::mhaslam@acornfed.derbyshire.sch.uk::105cbf39-7980-4dd4-8210-9a4b2bd9ddf8" providerId="AD" clId="Web-{687B5A39-C3C5-CCDA-1498-1AEFCD80F263}" dt="2023-04-23T08:37:27.648" v="0"/>
      <pc:docMkLst>
        <pc:docMk/>
      </pc:docMkLst>
      <pc:sldChg chg="del">
        <pc:chgData name="Mark Haslam" userId="S::mhaslam@acornfed.derbyshire.sch.uk::105cbf39-7980-4dd4-8210-9a4b2bd9ddf8" providerId="AD" clId="Web-{687B5A39-C3C5-CCDA-1498-1AEFCD80F263}" dt="2023-04-23T08:37:27.648" v="0"/>
        <pc:sldMkLst>
          <pc:docMk/>
          <pc:sldMk cId="3463627227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6AF2-539B-4C06-B444-102B7FB7B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A614F-04AE-4F40-A5BB-99D14B6EF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B61E0-878E-4446-8E51-6FD4AEDF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1B8B-79D4-4354-9046-00C1ABFE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7341E-1049-4C1E-A0B2-AC398149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2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12CB-AEDC-448B-8998-EE041BC8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FF3A4-26F7-4622-A228-F00B911E3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24CFE-1AC1-4507-A978-5B12C3AF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0549A-CC37-44AE-9A49-A7FD9CDE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F4132-A0F5-4D21-93AF-348BDDD4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A6A17-5DE4-4305-8C12-FC902EFEE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B4E6F-B175-48BB-BAF3-9E88169FC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54C7-7281-45EE-BAF4-9D24E21C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7D854-8B06-4C6F-8021-2BDA60D8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74E8-7CA9-4C8F-A7D2-78E8E346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1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66E5-5CFC-4684-99F6-02E24669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2B81-33B0-4139-93B6-3E97BA48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3F984-45D9-4696-9D21-404734C8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24994-FEB9-4374-9DC7-D0B47C9C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0205A-8FE3-464E-B2A5-8A8316BC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456A-26DE-450C-B06E-8E073593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F0A1D-3BA9-465F-B893-4CC374810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5FFEF-D24D-4E15-9384-29348EEE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2B2B9-6CA9-43B1-824C-1074D15D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3009C-4F59-4D84-A311-96D016E0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EC04-AB2A-4229-932E-66FD43A5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96CD9-E38D-448D-8C47-8F6C77EC7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9DA06-C816-4695-9FA3-99122F01B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86684-F913-4789-88E7-C2FC80A4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B05F3-38BF-4FC5-A40D-7D006D38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4211A-2D51-407F-82F7-9F8E2DAC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0566-E76B-42B2-9150-4D920FF9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4F027-DA7A-4EFF-AE43-C18BF67E9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C63E7-C81E-443A-9158-72108039A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831A6-8935-483D-827F-4BF52EC03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0C6A7-B307-427E-8042-D5EEC5948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F52E0-82F4-4C96-9491-6DDF7FEF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24D9D-B7A5-429A-A675-84324FB2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4E4B2-2B90-408E-9B48-21AABB93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61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49C2-EE6D-4129-8A80-DC9C3C1A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27FCA-8613-43B4-AEB1-AD00D4F2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E4363-7F2A-4309-BB42-EB37F8A5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23ACC-FDC7-4639-83D1-7A82130E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77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15C82-D0B9-4773-B4A2-EA62453B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4FA44-94D8-4CAB-8355-C228EA4A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C6F3-09D2-4CCA-996E-B53FB998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8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9C80-7183-426C-BC24-74C2D6DD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D51E-D889-4CCB-99D6-81A7D86D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76ACA-9368-4A3C-BEF2-8A6880D87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441FB-EFFF-407C-B267-B0219BD0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1AE5A-C42C-4D06-AAD5-19591DD4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8607B-5C84-4F40-96B4-DE1966C9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21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BA47-331A-4122-8D31-8FEB7A39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9BA7D-2BED-4663-8F2A-A0B8AF547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FAC13-3663-4652-89CD-0E64C7013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3D6A1-1987-449F-9FC5-A00769FC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43D54-49E1-47A4-8C0C-70303047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2233E-244A-42AF-907F-FCAFE023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20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6CF27-42F9-4813-9BBA-AEEA3A43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D1BB0-4B51-4B6E-87B2-F3453B581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50E18-3CEA-4015-A396-C7A529D4E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6DFC-8894-4DD5-93FB-36BE23307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03C8F-5503-48C9-98A8-71C8341BD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63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FACD75F-DA66-4475-B6C9-2AACFFDDD1B8}"/>
              </a:ext>
            </a:extLst>
          </p:cNvPr>
          <p:cNvSpPr/>
          <p:nvPr/>
        </p:nvSpPr>
        <p:spPr>
          <a:xfrm>
            <a:off x="4872849" y="2565586"/>
            <a:ext cx="3418911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Lesson 4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“What makes a boat float?”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Invent, </a:t>
            </a:r>
          </a:p>
          <a:p>
            <a:r>
              <a:rPr lang="en-GB" dirty="0">
                <a:latin typeface="Comic Sans MS" panose="030F0702030302020204" pitchFamily="66" charset="0"/>
              </a:rPr>
              <a:t>Imagine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3298F7-1E1C-4BC3-81EF-365F54CBCDDF}"/>
              </a:ext>
            </a:extLst>
          </p:cNvPr>
          <p:cNvSpPr/>
          <p:nvPr/>
        </p:nvSpPr>
        <p:spPr>
          <a:xfrm>
            <a:off x="6128780" y="228482"/>
            <a:ext cx="3248846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latin typeface="Comic Sans MS" panose="030F0702030302020204" pitchFamily="66" charset="0"/>
              </a:rPr>
              <a:t>Lesson 2 – </a:t>
            </a:r>
          </a:p>
          <a:p>
            <a:r>
              <a:rPr lang="en-GB" dirty="0">
                <a:latin typeface="Comic Sans MS" panose="030F0702030302020204" pitchFamily="66" charset="0"/>
              </a:rPr>
              <a:t>Start Making</a:t>
            </a:r>
          </a:p>
          <a:p>
            <a:endParaRPr lang="en-GB" dirty="0"/>
          </a:p>
          <a:p>
            <a:r>
              <a:rPr lang="en-GB" sz="1600" dirty="0">
                <a:latin typeface="Comic Sans MS" panose="030F0702030302020204" pitchFamily="66" charset="0"/>
              </a:rPr>
              <a:t>Explore materials and tools</a:t>
            </a:r>
          </a:p>
          <a:p>
            <a:endParaRPr lang="en-GB" dirty="0"/>
          </a:p>
          <a:p>
            <a:pPr algn="ctr"/>
            <a:r>
              <a:rPr lang="en-GB" sz="1600" dirty="0">
                <a:latin typeface="Comic Sans MS" panose="030F0702030302020204" pitchFamily="66" charset="0"/>
              </a:rPr>
              <a:t>Respond, Response</a:t>
            </a:r>
            <a:r>
              <a:rPr lang="en-GB" dirty="0"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FF2455-50CB-48D0-AE19-5AEFAD8F815D}"/>
              </a:ext>
            </a:extLst>
          </p:cNvPr>
          <p:cNvSpPr/>
          <p:nvPr/>
        </p:nvSpPr>
        <p:spPr>
          <a:xfrm>
            <a:off x="2707916" y="235123"/>
            <a:ext cx="3159097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Lesson 1 – </a:t>
            </a:r>
            <a:r>
              <a:rPr lang="en-GB" sz="1600" dirty="0">
                <a:latin typeface="Comic Sans MS" panose="030F0702030302020204" pitchFamily="66" charset="0"/>
              </a:rPr>
              <a:t>Introduce the idea of "Sculpture" 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dirty="0">
                <a:latin typeface="Comic Sans MS" panose="030F0702030302020204" pitchFamily="66" charset="0"/>
              </a:rPr>
              <a:t>Sculpture,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Sculptor,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Three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Dimensions</a:t>
            </a:r>
            <a:r>
              <a:rPr lang="en-GB" dirty="0">
                <a:latin typeface="Comic Sans MS" panose="030F0702030302020204" pitchFamily="66" charset="0"/>
              </a:rPr>
              <a:t> </a:t>
            </a:r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3" y="344324"/>
            <a:ext cx="1855884" cy="907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03C1702-CFF2-44CA-8A64-FF69C21B606F}"/>
              </a:ext>
            </a:extLst>
          </p:cNvPr>
          <p:cNvSpPr/>
          <p:nvPr/>
        </p:nvSpPr>
        <p:spPr>
          <a:xfrm>
            <a:off x="362857" y="2555797"/>
            <a:ext cx="4214462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>
                <a:latin typeface="Comic Sans MS" panose="030F0702030302020204" pitchFamily="66" charset="0"/>
              </a:rPr>
              <a:t>Lesson 3 – Boats That Float &amp; Sea Creatures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400" dirty="0">
                <a:latin typeface="Comic Sans MS" panose="030F0702030302020204" pitchFamily="66" charset="0"/>
              </a:rPr>
              <a:t>Design Through Making,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Playful Making,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Explore, Construction,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Materials,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0104FD-3AB1-4614-AAC5-EC354077E168}"/>
              </a:ext>
            </a:extLst>
          </p:cNvPr>
          <p:cNvSpPr/>
          <p:nvPr/>
        </p:nvSpPr>
        <p:spPr>
          <a:xfrm>
            <a:off x="8587290" y="2520541"/>
            <a:ext cx="3319126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Lesson 5 – Making…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Tools, </a:t>
            </a:r>
          </a:p>
          <a:p>
            <a:r>
              <a:rPr lang="en-GB" dirty="0">
                <a:latin typeface="Comic Sans MS" panose="030F0702030302020204" pitchFamily="66" charset="0"/>
              </a:rPr>
              <a:t>Construct, </a:t>
            </a:r>
          </a:p>
          <a:p>
            <a:r>
              <a:rPr lang="en-GB" dirty="0">
                <a:latin typeface="Comic Sans MS" panose="030F0702030302020204" pitchFamily="66" charset="0"/>
              </a:rPr>
              <a:t>Structure, </a:t>
            </a:r>
          </a:p>
          <a:p>
            <a:r>
              <a:rPr lang="en-GB" dirty="0">
                <a:latin typeface="Comic Sans MS" panose="030F0702030302020204" pitchFamily="66" charset="0"/>
              </a:rPr>
              <a:t>Balance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6331F1-4408-47AB-948C-94D960A13520}"/>
              </a:ext>
            </a:extLst>
          </p:cNvPr>
          <p:cNvSpPr/>
          <p:nvPr/>
        </p:nvSpPr>
        <p:spPr>
          <a:xfrm>
            <a:off x="1091671" y="4957905"/>
            <a:ext cx="6325868" cy="168062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latin typeface="Comic Sans MS" panose="030F0702030302020204" pitchFamily="66" charset="0"/>
              </a:rPr>
              <a:t>Lesson 6 – Reflect &amp; Discuss</a:t>
            </a:r>
          </a:p>
          <a:p>
            <a:r>
              <a:rPr lang="en-GB" dirty="0"/>
              <a:t>Finished boat! Ready to float?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Reflect, Share, Discuss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4435E2-F823-47B0-BC88-DD4B311522C3}"/>
              </a:ext>
            </a:extLst>
          </p:cNvPr>
          <p:cNvSpPr/>
          <p:nvPr/>
        </p:nvSpPr>
        <p:spPr>
          <a:xfrm>
            <a:off x="362857" y="1638139"/>
            <a:ext cx="2083292" cy="6441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Knowledge Organiser</a:t>
            </a:r>
          </a:p>
        </p:txBody>
      </p:sp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5E678A9C-0885-437F-9C52-BC12D53BA76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122" y="346122"/>
            <a:ext cx="2033856" cy="1071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26765D-5A3F-4CD1-9B1F-3B71D4A75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245" y="1109885"/>
            <a:ext cx="759733" cy="1013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C20A1B-92D6-454A-B79B-DED5F4347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6341" y="370412"/>
            <a:ext cx="1281898" cy="7227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563311-B511-4E00-BE86-F978549E8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1180" y="2977050"/>
            <a:ext cx="1330273" cy="14426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CE18D27-1DB9-4770-A727-9E26F51A98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6268" y="3304141"/>
            <a:ext cx="1920010" cy="113356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BA93B4-1E00-4150-9504-92159F031B89}"/>
              </a:ext>
            </a:extLst>
          </p:cNvPr>
          <p:cNvSpPr/>
          <p:nvPr/>
        </p:nvSpPr>
        <p:spPr>
          <a:xfrm rot="21217387">
            <a:off x="8005727" y="5204665"/>
            <a:ext cx="33534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KS1 Art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Playful Making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7C3B7D-11F6-41AF-8216-DAF9337A68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2553" y="3148443"/>
            <a:ext cx="1631491" cy="1099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10AE0F-DB6D-4ADD-B9FD-70E284ACD5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5297" y="5121923"/>
            <a:ext cx="2248505" cy="1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21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0db93c-26b1-4785-aa1d-9340deae468a" xsi:nil="true"/>
    <lcf76f155ced4ddcb4097134ff3c332f xmlns="7a4f7885-7dec-4956-8e33-f59d6bd32f4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7427F086EDB4380E444178B5C126B" ma:contentTypeVersion="16" ma:contentTypeDescription="Create a new document." ma:contentTypeScope="" ma:versionID="611cf4b2912203d9bf8f6c990d83b11d">
  <xsd:schema xmlns:xsd="http://www.w3.org/2001/XMLSchema" xmlns:xs="http://www.w3.org/2001/XMLSchema" xmlns:p="http://schemas.microsoft.com/office/2006/metadata/properties" xmlns:ns2="7a4f7885-7dec-4956-8e33-f59d6bd32f49" xmlns:ns3="ef0db93c-26b1-4785-aa1d-9340deae468a" targetNamespace="http://schemas.microsoft.com/office/2006/metadata/properties" ma:root="true" ma:fieldsID="0d48523644f2c77db1dce06409f6e6c4" ns2:_="" ns3:_="">
    <xsd:import namespace="7a4f7885-7dec-4956-8e33-f59d6bd32f49"/>
    <xsd:import namespace="ef0db93c-26b1-4785-aa1d-9340deae46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f7885-7dec-4956-8e33-f59d6bd32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7e2227a-d6d6-40cb-8ad7-dfc038abf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db93c-26b1-4785-aa1d-9340deae46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5bc1132-1d8c-4e03-a216-7db1b0d0244b}" ma:internalName="TaxCatchAll" ma:showField="CatchAllData" ma:web="ef0db93c-26b1-4785-aa1d-9340deae46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A38C56-D613-4EDA-94CE-C286E8C85149}">
  <ds:schemaRefs>
    <ds:schemaRef ds:uri="fa36ece8-13ff-4fb0-ba27-9bd0d1e9123e"/>
    <ds:schemaRef ds:uri="http://www.w3.org/XML/1998/namespace"/>
    <ds:schemaRef ds:uri="http://schemas.microsoft.com/office/2006/documentManagement/types"/>
    <ds:schemaRef ds:uri="c7ccd0ec-684e-4086-9f58-4486ff47b834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ef0db93c-26b1-4785-aa1d-9340deae468a"/>
    <ds:schemaRef ds:uri="7a4f7885-7dec-4956-8e33-f59d6bd32f49"/>
  </ds:schemaRefs>
</ds:datastoreItem>
</file>

<file path=customXml/itemProps2.xml><?xml version="1.0" encoding="utf-8"?>
<ds:datastoreItem xmlns:ds="http://schemas.openxmlformats.org/officeDocument/2006/customXml" ds:itemID="{52875790-4104-4D2C-82C4-58D7C09C7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4f7885-7dec-4956-8e33-f59d6bd32f49"/>
    <ds:schemaRef ds:uri="ef0db93c-26b1-4785-aa1d-9340deae46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5E7CC4-A7AE-4477-B700-4A35E1D301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394</Words>
  <Application>Microsoft Office PowerPoint</Application>
  <PresentationFormat>Widescreen</PresentationFormat>
  <Paragraphs>109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Bosley</dc:creator>
  <cp:lastModifiedBy>Mark Haslam</cp:lastModifiedBy>
  <cp:revision>23</cp:revision>
  <dcterms:created xsi:type="dcterms:W3CDTF">2023-02-05T14:50:22Z</dcterms:created>
  <dcterms:modified xsi:type="dcterms:W3CDTF">2023-04-23T08:37:31Z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0x01010093E7427F086EDB4380E444178B5C126B</vt:lpwstr>
  </property>
  <property fmtid="{D5CDD505-2E9C-101B-9397-08002B2CF9AE}" pid="3" name="MediaServiceImageTags">
    <vt:lpwstr/>
  </property>
</Properties>
</file>