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4D2740-B39E-0D5B-745D-5E986F7711DB}" v="37" dt="2023-04-05T07:44:03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Haslam" userId="S::mhaslam@acornfed.derbyshire.sch.uk::105cbf39-7980-4dd4-8210-9a4b2bd9ddf8" providerId="AD" clId="Web-{A64D2740-B39E-0D5B-745D-5E986F7711DB}"/>
    <pc:docChg chg="addSld delSld modSld">
      <pc:chgData name="Mark Haslam" userId="S::mhaslam@acornfed.derbyshire.sch.uk::105cbf39-7980-4dd4-8210-9a4b2bd9ddf8" providerId="AD" clId="Web-{A64D2740-B39E-0D5B-745D-5E986F7711DB}" dt="2023-04-05T07:44:03.388" v="25" actId="20577"/>
      <pc:docMkLst>
        <pc:docMk/>
      </pc:docMkLst>
      <pc:sldChg chg="modSp">
        <pc:chgData name="Mark Haslam" userId="S::mhaslam@acornfed.derbyshire.sch.uk::105cbf39-7980-4dd4-8210-9a4b2bd9ddf8" providerId="AD" clId="Web-{A64D2740-B39E-0D5B-745D-5E986F7711DB}" dt="2023-04-05T07:44:03.388" v="25" actId="20577"/>
        <pc:sldMkLst>
          <pc:docMk/>
          <pc:sldMk cId="3245921262" sldId="270"/>
        </pc:sldMkLst>
        <pc:spChg chg="mod">
          <ac:chgData name="Mark Haslam" userId="S::mhaslam@acornfed.derbyshire.sch.uk::105cbf39-7980-4dd4-8210-9a4b2bd9ddf8" providerId="AD" clId="Web-{A64D2740-B39E-0D5B-745D-5E986F7711DB}" dt="2023-04-05T07:43:37.950" v="6" actId="20577"/>
          <ac:spMkLst>
            <pc:docMk/>
            <pc:sldMk cId="3245921262" sldId="270"/>
            <ac:spMk id="2" creationId="{20A61FD1-7DAC-4CFD-A108-E8FBC6B3EDD0}"/>
          </ac:spMkLst>
        </pc:spChg>
        <pc:spChg chg="mod">
          <ac:chgData name="Mark Haslam" userId="S::mhaslam@acornfed.derbyshire.sch.uk::105cbf39-7980-4dd4-8210-9a4b2bd9ddf8" providerId="AD" clId="Web-{A64D2740-B39E-0D5B-745D-5E986F7711DB}" dt="2023-04-05T07:43:43.028" v="8" actId="20577"/>
          <ac:spMkLst>
            <pc:docMk/>
            <pc:sldMk cId="3245921262" sldId="270"/>
            <ac:spMk id="9" creationId="{54FF2455-50CB-48D0-AE19-5AEFAD8F815D}"/>
          </ac:spMkLst>
        </pc:spChg>
        <pc:spChg chg="mod">
          <ac:chgData name="Mark Haslam" userId="S::mhaslam@acornfed.derbyshire.sch.uk::105cbf39-7980-4dd4-8210-9a4b2bd9ddf8" providerId="AD" clId="Web-{A64D2740-B39E-0D5B-745D-5E986F7711DB}" dt="2023-04-05T07:43:54.451" v="14" actId="20577"/>
          <ac:spMkLst>
            <pc:docMk/>
            <pc:sldMk cId="3245921262" sldId="270"/>
            <ac:spMk id="18" creationId="{803C1702-CFF2-44CA-8A64-FF69C21B606F}"/>
          </ac:spMkLst>
        </pc:spChg>
        <pc:spChg chg="mod">
          <ac:chgData name="Mark Haslam" userId="S::mhaslam@acornfed.derbyshire.sch.uk::105cbf39-7980-4dd4-8210-9a4b2bd9ddf8" providerId="AD" clId="Web-{A64D2740-B39E-0D5B-745D-5E986F7711DB}" dt="2023-04-05T07:43:57.732" v="22" actId="20577"/>
          <ac:spMkLst>
            <pc:docMk/>
            <pc:sldMk cId="3245921262" sldId="270"/>
            <ac:spMk id="23" creationId="{BFACD75F-DA66-4475-B6C9-2AACFFDDD1B8}"/>
          </ac:spMkLst>
        </pc:spChg>
        <pc:spChg chg="mod">
          <ac:chgData name="Mark Haslam" userId="S::mhaslam@acornfed.derbyshire.sch.uk::105cbf39-7980-4dd4-8210-9a4b2bd9ddf8" providerId="AD" clId="Web-{A64D2740-B39E-0D5B-745D-5E986F7711DB}" dt="2023-04-05T07:44:03.388" v="25" actId="20577"/>
          <ac:spMkLst>
            <pc:docMk/>
            <pc:sldMk cId="3245921262" sldId="270"/>
            <ac:spMk id="24" creationId="{820104FD-3AB1-4614-AAC5-EC354077E168}"/>
          </ac:spMkLst>
        </pc:spChg>
      </pc:sldChg>
      <pc:sldChg chg="modSp add replId">
        <pc:chgData name="Mark Haslam" userId="S::mhaslam@acornfed.derbyshire.sch.uk::105cbf39-7980-4dd4-8210-9a4b2bd9ddf8" providerId="AD" clId="Web-{A64D2740-B39E-0D5B-745D-5E986F7711DB}" dt="2023-04-05T07:43:31.918" v="4" actId="20577"/>
        <pc:sldMkLst>
          <pc:docMk/>
          <pc:sldMk cId="2829590682" sldId="271"/>
        </pc:sldMkLst>
        <pc:spChg chg="mod">
          <ac:chgData name="Mark Haslam" userId="S::mhaslam@acornfed.derbyshire.sch.uk::105cbf39-7980-4dd4-8210-9a4b2bd9ddf8" providerId="AD" clId="Web-{A64D2740-B39E-0D5B-745D-5E986F7711DB}" dt="2023-04-05T07:43:31.918" v="4" actId="20577"/>
          <ac:spMkLst>
            <pc:docMk/>
            <pc:sldMk cId="2829590682" sldId="271"/>
            <ac:spMk id="2" creationId="{20A61FD1-7DAC-4CFD-A108-E8FBC6B3EDD0}"/>
          </ac:spMkLst>
        </pc:spChg>
      </pc:sldChg>
      <pc:sldChg chg="add replId">
        <pc:chgData name="Mark Haslam" userId="S::mhaslam@acornfed.derbyshire.sch.uk::105cbf39-7980-4dd4-8210-9a4b2bd9ddf8" providerId="AD" clId="Web-{A64D2740-B39E-0D5B-745D-5E986F7711DB}" dt="2023-04-05T07:43:24.403" v="2"/>
        <pc:sldMkLst>
          <pc:docMk/>
          <pc:sldMk cId="3879827134" sldId="272"/>
        </pc:sldMkLst>
      </pc:sldChg>
      <pc:sldChg chg="del">
        <pc:chgData name="Mark Haslam" userId="S::mhaslam@acornfed.derbyshire.sch.uk::105cbf39-7980-4dd4-8210-9a4b2bd9ddf8" providerId="AD" clId="Web-{A64D2740-B39E-0D5B-745D-5E986F7711DB}" dt="2023-04-05T07:43:18.527" v="0"/>
        <pc:sldMkLst>
          <pc:docMk/>
          <pc:sldMk cId="283043201" sldId="273"/>
        </pc:sldMkLst>
      </pc:sldChg>
    </pc:docChg>
  </pc:docChgLst>
  <pc:docChgLst>
    <pc:chgData clId="Web-{A64D2740-B39E-0D5B-745D-5E986F7711DB}"/>
    <pc:docChg chg="delSld">
      <pc:chgData name="" userId="" providerId="" clId="Web-{A64D2740-B39E-0D5B-745D-5E986F7711DB}" dt="2023-04-05T07:43:14.808" v="0"/>
      <pc:docMkLst>
        <pc:docMk/>
      </pc:docMkLst>
      <pc:sldChg chg="del">
        <pc:chgData name="" userId="" providerId="" clId="Web-{A64D2740-B39E-0D5B-745D-5E986F7711DB}" dt="2023-04-05T07:43:14.808" v="0"/>
        <pc:sldMkLst>
          <pc:docMk/>
          <pc:sldMk cId="2561446806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9032903" y="4397829"/>
            <a:ext cx="2976217" cy="2238101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Progression</a:t>
            </a:r>
          </a:p>
          <a:p>
            <a:pPr algn="ctr"/>
            <a:r>
              <a:rPr lang="en-GB" sz="1600" dirty="0" smtClean="0"/>
              <a:t>Develop knowledge and understanding of digital </a:t>
            </a:r>
            <a:r>
              <a:rPr lang="en-GB" sz="1600" dirty="0"/>
              <a:t>and non-digital devices, and introducing the concept of computers connected together as a network. 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9032903" y="1425850"/>
            <a:ext cx="2976217" cy="273684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dirty="0" smtClean="0"/>
              <a:t>Key Concept:</a:t>
            </a:r>
          </a:p>
          <a:p>
            <a:r>
              <a:rPr lang="en-GB" sz="1600" dirty="0"/>
              <a:t>Understand the </a:t>
            </a:r>
            <a:r>
              <a:rPr lang="en-GB" sz="1600" dirty="0" smtClean="0"/>
              <a:t>relationship </a:t>
            </a:r>
            <a:r>
              <a:rPr lang="en-GB" sz="1600" dirty="0"/>
              <a:t>between inputs, processes, and outputs and apply it to devices and parts of devices that </a:t>
            </a:r>
            <a:r>
              <a:rPr lang="en-GB" sz="1600" dirty="0" smtClean="0"/>
              <a:t>you </a:t>
            </a:r>
            <a:r>
              <a:rPr lang="en-GB" sz="1600" dirty="0"/>
              <a:t>will be familiar with from </a:t>
            </a:r>
            <a:r>
              <a:rPr lang="en-GB" sz="1600" dirty="0" smtClean="0"/>
              <a:t>your </a:t>
            </a:r>
            <a:r>
              <a:rPr lang="en-GB" sz="1600" dirty="0"/>
              <a:t>everyday surroundings.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795319" cy="6745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56DAEA-7413-4B8A-94C0-6BD7D15DF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13250" y="45286"/>
            <a:ext cx="2377100" cy="1280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F4435E2-F823-47B0-BC88-DD4B311522C3}"/>
              </a:ext>
            </a:extLst>
          </p:cNvPr>
          <p:cNvSpPr/>
          <p:nvPr/>
        </p:nvSpPr>
        <p:spPr>
          <a:xfrm>
            <a:off x="3893069" y="220942"/>
            <a:ext cx="3558233" cy="46477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A61FD1-7DAC-4CFD-A108-E8FBC6B3EDD0}"/>
              </a:ext>
            </a:extLst>
          </p:cNvPr>
          <p:cNvSpPr/>
          <p:nvPr/>
        </p:nvSpPr>
        <p:spPr>
          <a:xfrm>
            <a:off x="1224092" y="855729"/>
            <a:ext cx="892947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/>
                <a:cs typeface="MV Boli"/>
              </a:rPr>
              <a:t>LKS2 Connecting Computers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– Autumn Term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" y="1358538"/>
            <a:ext cx="8821809" cy="537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9032903" y="4397829"/>
            <a:ext cx="2976217" cy="2238101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Progression</a:t>
            </a:r>
          </a:p>
          <a:p>
            <a:pPr algn="ctr"/>
            <a:r>
              <a:rPr lang="en-GB" sz="1600" dirty="0" smtClean="0"/>
              <a:t>Develop knowledge and understanding of digital </a:t>
            </a:r>
            <a:r>
              <a:rPr lang="en-GB" sz="1600" dirty="0"/>
              <a:t>and non-digital devices, and introducing the concept of computers connected together as a network. 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9032903" y="1425850"/>
            <a:ext cx="2976217" cy="273684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dirty="0" smtClean="0"/>
              <a:t>Key Concept:</a:t>
            </a:r>
          </a:p>
          <a:p>
            <a:r>
              <a:rPr lang="en-GB" sz="1600" dirty="0" smtClean="0"/>
              <a:t>Understand the </a:t>
            </a:r>
            <a:r>
              <a:rPr lang="en-GB" sz="1600" dirty="0"/>
              <a:t>relationship between inputs, processes, and outputs and apply it to devices and parts of devices that </a:t>
            </a:r>
            <a:r>
              <a:rPr lang="en-GB" sz="1600" dirty="0" smtClean="0"/>
              <a:t>you </a:t>
            </a:r>
            <a:r>
              <a:rPr lang="en-GB" sz="1600" dirty="0"/>
              <a:t>will be familiar with from </a:t>
            </a:r>
            <a:r>
              <a:rPr lang="en-GB" sz="1600" dirty="0" smtClean="0"/>
              <a:t>your </a:t>
            </a:r>
            <a:r>
              <a:rPr lang="en-GB" sz="1600" dirty="0"/>
              <a:t>everyday surroundings.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795319" cy="6745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56DAEA-7413-4B8A-94C0-6BD7D15DF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13250" y="45286"/>
            <a:ext cx="2377100" cy="1280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F4435E2-F823-47B0-BC88-DD4B311522C3}"/>
              </a:ext>
            </a:extLst>
          </p:cNvPr>
          <p:cNvSpPr/>
          <p:nvPr/>
        </p:nvSpPr>
        <p:spPr>
          <a:xfrm>
            <a:off x="3893069" y="220942"/>
            <a:ext cx="3558233" cy="46477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A61FD1-7DAC-4CFD-A108-E8FBC6B3EDD0}"/>
              </a:ext>
            </a:extLst>
          </p:cNvPr>
          <p:cNvSpPr/>
          <p:nvPr/>
        </p:nvSpPr>
        <p:spPr>
          <a:xfrm>
            <a:off x="1224092" y="855729"/>
            <a:ext cx="892947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/>
                <a:cs typeface="MV Boli"/>
              </a:rPr>
              <a:t>UKS2 Connecting Computers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– Autumn Term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023" y="1411562"/>
            <a:ext cx="3984307" cy="53416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2365" y="1404418"/>
            <a:ext cx="4349461" cy="535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67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8" ma:contentTypeDescription="Create a new document." ma:contentTypeScope="" ma:versionID="8f4bd20258f817e0cce56f24ed3c2822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919bf7ffeb36f78c514823655cd27e9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022F24D-461A-490A-A335-15017AD25E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A38C56-D613-4EDA-94CE-C286E8C85149}">
  <ds:schemaRefs>
    <ds:schemaRef ds:uri="http://purl.org/dc/elements/1.1/"/>
    <ds:schemaRef ds:uri="7a4f7885-7dec-4956-8e33-f59d6bd32f49"/>
    <ds:schemaRef ds:uri="http://purl.org/dc/dcmitype/"/>
    <ds:schemaRef ds:uri="http://purl.org/dc/terms/"/>
    <ds:schemaRef ds:uri="ef0db93c-26b1-4785-aa1d-9340deae468a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128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MV Boli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29</cp:revision>
  <dcterms:created xsi:type="dcterms:W3CDTF">2023-02-05T14:50:22Z</dcterms:created>
  <dcterms:modified xsi:type="dcterms:W3CDTF">2023-07-14T13:10:13Z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