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6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3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5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1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6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9/4/2023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5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9/4/2023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8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9/4/2023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1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4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2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1E7A8-44EF-40DA-BC44-48957857CFFC}" type="datetimeFigureOut">
              <a:rPr lang="en-US" smtClean="0"/>
              <a:pPr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15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5591" y="1156559"/>
            <a:ext cx="2464378" cy="237639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88265" y="243938"/>
            <a:ext cx="5786478" cy="6500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0325" y="859149"/>
            <a:ext cx="22310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  <a:p>
            <a:pPr algn="ctr"/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Curriculum Leaflet </a:t>
            </a:r>
          </a:p>
          <a:p>
            <a:pPr algn="ctr"/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Garden Class</a:t>
            </a:r>
          </a:p>
          <a:p>
            <a:pPr algn="ctr"/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Year 1/2</a:t>
            </a:r>
          </a:p>
          <a:p>
            <a:pPr algn="ctr"/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b="1" dirty="0" smtClean="0">
                <a:solidFill>
                  <a:srgbClr val="FFFF00"/>
                </a:solidFill>
                <a:latin typeface="Segoe Print" panose="02000600000000000000" pitchFamily="2" charset="0"/>
              </a:rPr>
              <a:t>Autumn </a:t>
            </a:r>
            <a:r>
              <a:rPr lang="en-GB" b="1" dirty="0">
                <a:solidFill>
                  <a:srgbClr val="FFFF00"/>
                </a:solidFill>
                <a:latin typeface="Segoe Print" panose="02000600000000000000" pitchFamily="2" charset="0"/>
              </a:rPr>
              <a:t>Term 1</a:t>
            </a:r>
          </a:p>
          <a:p>
            <a:pPr algn="ctr"/>
            <a:r>
              <a:rPr lang="en-GB" b="1" dirty="0">
                <a:solidFill>
                  <a:srgbClr val="FFFF00"/>
                </a:solidFill>
                <a:latin typeface="Segoe Print" panose="02000600000000000000" pitchFamily="2" charset="0"/>
              </a:rPr>
              <a:t>2023</a:t>
            </a:r>
          </a:p>
        </p:txBody>
      </p:sp>
      <p:pic>
        <p:nvPicPr>
          <p:cNvPr id="1026" name="Picture 2" descr="C:\Documents and Settings\jduncan\Local Settings\Temporary Internet Files\Content.IE5\Y5LJJTFQ\MC900052616[1].wmf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158915" y="1346492"/>
            <a:ext cx="49849" cy="45719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349577" y="466981"/>
            <a:ext cx="3790947" cy="129266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English</a:t>
            </a:r>
          </a:p>
          <a:p>
            <a:pPr algn="ctr"/>
            <a:r>
              <a:rPr lang="en-GB" sz="1100" dirty="0">
                <a:latin typeface="Comic Sans MS" panose="030F0702030302020204" pitchFamily="66" charset="0"/>
              </a:rPr>
              <a:t>This term, our focus text is </a:t>
            </a:r>
            <a:r>
              <a:rPr lang="en-GB" sz="1100" dirty="0" smtClean="0">
                <a:latin typeface="Comic Sans MS" panose="030F0702030302020204" pitchFamily="66" charset="0"/>
              </a:rPr>
              <a:t>‘The Tiger That Came to Tea</a:t>
            </a:r>
            <a:r>
              <a:rPr lang="en-GB" sz="1100" dirty="0">
                <a:latin typeface="Comic Sans MS" panose="030F0702030302020204" pitchFamily="66" charset="0"/>
              </a:rPr>
              <a:t>’. A little girl named Sophie is having tea with her mother in their kitchen, when she hears the doorbell ring. Soon, Sophie and her mother are joined for tea by a kind tiger who drinks all the tea before eating all the food in the </a:t>
            </a:r>
            <a:r>
              <a:rPr lang="en-GB" sz="1100" dirty="0" smtClean="0">
                <a:latin typeface="Comic Sans MS" panose="030F0702030302020204" pitchFamily="66" charset="0"/>
              </a:rPr>
              <a:t>house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34384" y="463058"/>
            <a:ext cx="1573591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en-US" sz="1200" b="1" u="sng" dirty="0">
                <a:latin typeface="Comic Sans MS" panose="030F0702030302020204" pitchFamily="66" charset="0"/>
              </a:rPr>
              <a:t>Maths</a:t>
            </a:r>
          </a:p>
          <a:p>
            <a:pPr fontAlgn="base"/>
            <a:r>
              <a:rPr lang="en-US" sz="1200" dirty="0">
                <a:latin typeface="Comic Sans MS" panose="030F0702030302020204" pitchFamily="66" charset="0"/>
              </a:rPr>
              <a:t>In Maths, we will be focusing on </a:t>
            </a:r>
            <a:r>
              <a:rPr lang="en-US" sz="1200" dirty="0" smtClean="0">
                <a:latin typeface="Comic Sans MS" panose="030F0702030302020204" pitchFamily="66" charset="0"/>
              </a:rPr>
              <a:t>Place Value.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55840" y="3595663"/>
            <a:ext cx="1552137" cy="101566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Science</a:t>
            </a:r>
          </a:p>
          <a:p>
            <a:pPr algn="ctr"/>
            <a:r>
              <a:rPr lang="en-US" sz="1200" dirty="0">
                <a:latin typeface="Comic Sans MS" pitchFamily="66" charset="0"/>
              </a:rPr>
              <a:t>As scientists, we will be learning about </a:t>
            </a:r>
            <a:r>
              <a:rPr lang="en-US" sz="1200" dirty="0" smtClean="0">
                <a:latin typeface="Comic Sans MS" pitchFamily="66" charset="0"/>
              </a:rPr>
              <a:t>Animals, including humans</a:t>
            </a:r>
            <a:endParaRPr lang="en-US" sz="12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39152" y="3649672"/>
            <a:ext cx="1378192" cy="93871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latin typeface="Comic Sans MS" pitchFamily="66" charset="0"/>
              </a:rPr>
              <a:t> Design and Technology</a:t>
            </a:r>
          </a:p>
          <a:p>
            <a:pPr algn="ctr"/>
            <a:r>
              <a:rPr lang="en-GB" sz="1100" dirty="0">
                <a:latin typeface="Comic Sans MS" pitchFamily="66" charset="0"/>
              </a:rPr>
              <a:t>We will be </a:t>
            </a:r>
            <a:r>
              <a:rPr lang="en-GB" sz="1100" dirty="0" smtClean="0">
                <a:latin typeface="Comic Sans MS" pitchFamily="66" charset="0"/>
              </a:rPr>
              <a:t>preparing fruit and vegetables</a:t>
            </a:r>
            <a:endParaRPr lang="en-GB" sz="11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49577" y="4688268"/>
            <a:ext cx="1367767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itchFamily="66" charset="0"/>
              </a:rPr>
              <a:t>Religious Education</a:t>
            </a:r>
          </a:p>
          <a:p>
            <a:pPr algn="ctr"/>
            <a:r>
              <a:rPr lang="en-US" sz="1200" dirty="0">
                <a:latin typeface="Comic Sans MS" pitchFamily="66" charset="0"/>
              </a:rPr>
              <a:t> In RE, we will be exploring </a:t>
            </a:r>
            <a:r>
              <a:rPr lang="en-GB" sz="1200" dirty="0">
                <a:latin typeface="Comic Sans MS" pitchFamily="66" charset="0"/>
              </a:rPr>
              <a:t>Who </a:t>
            </a:r>
            <a:r>
              <a:rPr lang="en-GB" sz="1200" dirty="0" smtClean="0">
                <a:latin typeface="Comic Sans MS" pitchFamily="66" charset="0"/>
              </a:rPr>
              <a:t>are Muslims </a:t>
            </a:r>
            <a:r>
              <a:rPr lang="en-GB" sz="1200" dirty="0">
                <a:latin typeface="Comic Sans MS" pitchFamily="66" charset="0"/>
              </a:rPr>
              <a:t>and what do they believe?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7255840" y="2494093"/>
            <a:ext cx="1558630" cy="10002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b="1" u="sng" dirty="0">
                <a:latin typeface="Comic Sans MS" pitchFamily="66" charset="0"/>
              </a:rPr>
              <a:t>Physical Education</a:t>
            </a:r>
          </a:p>
          <a:p>
            <a:pPr algn="ctr"/>
            <a:r>
              <a:rPr lang="en-US" sz="1200" dirty="0">
                <a:latin typeface="Comic Sans MS" pitchFamily="66" charset="0"/>
              </a:rPr>
              <a:t>This half term we will be learning </a:t>
            </a:r>
            <a:r>
              <a:rPr lang="en-US" sz="1200" dirty="0" smtClean="0">
                <a:latin typeface="Comic Sans MS" pitchFamily="66" charset="0"/>
              </a:rPr>
              <a:t>about invasion games</a:t>
            </a:r>
            <a:endParaRPr lang="en-US" sz="1200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9577" y="1870054"/>
            <a:ext cx="1388818" cy="954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Computing</a:t>
            </a:r>
          </a:p>
          <a:p>
            <a:pPr algn="ctr"/>
            <a:r>
              <a:rPr lang="en-GB" sz="1100" dirty="0" smtClean="0">
                <a:latin typeface="Comic Sans MS" pitchFamily="66" charset="0"/>
              </a:rPr>
              <a:t>Learning </a:t>
            </a:r>
            <a:r>
              <a:rPr lang="en-GB" sz="1100" dirty="0">
                <a:latin typeface="Comic Sans MS" pitchFamily="66" charset="0"/>
              </a:rPr>
              <a:t>about </a:t>
            </a:r>
            <a:r>
              <a:rPr lang="en-GB" sz="1100" dirty="0" smtClean="0">
                <a:latin typeface="Comic Sans MS" pitchFamily="66" charset="0"/>
              </a:rPr>
              <a:t>Information and Technology around us</a:t>
            </a:r>
            <a:endParaRPr lang="en-GB" sz="1050" dirty="0">
              <a:latin typeface="Comic Sans MS" pitchFamily="66" charset="0"/>
            </a:endParaRPr>
          </a:p>
        </p:txBody>
      </p:sp>
      <p:sp>
        <p:nvSpPr>
          <p:cNvPr id="9" name="AutoShape 4" descr="Image result for king tu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AutoShape 6" descr="Image result for king tu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8" descr="Image result for king tu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833133" y="3651136"/>
            <a:ext cx="2307391" cy="93871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b="1" dirty="0">
                <a:latin typeface="Comic Sans MS" panose="030F0702030302020204" pitchFamily="66" charset="0"/>
              </a:rPr>
              <a:t>PSHE:</a:t>
            </a:r>
            <a:r>
              <a:rPr lang="en-GB" sz="1100" dirty="0">
                <a:latin typeface="Comic Sans MS" panose="030F0702030302020204" pitchFamily="66" charset="0"/>
              </a:rPr>
              <a:t> </a:t>
            </a:r>
            <a:r>
              <a:rPr lang="en-GB" sz="1100" dirty="0" smtClean="0">
                <a:latin typeface="Comic Sans MS" panose="030F0702030302020204" pitchFamily="66" charset="0"/>
              </a:rPr>
              <a:t>Drug and medicine education</a:t>
            </a:r>
            <a:endParaRPr lang="en-GB" sz="1100" dirty="0">
              <a:latin typeface="Comic Sans MS" panose="030F0702030302020204" pitchFamily="66" charset="0"/>
            </a:endParaRPr>
          </a:p>
          <a:p>
            <a:r>
              <a:rPr lang="en-GB" sz="1100" b="1" dirty="0">
                <a:latin typeface="Comic Sans MS" panose="030F0702030302020204" pitchFamily="66" charset="0"/>
              </a:rPr>
              <a:t>British Values</a:t>
            </a:r>
            <a:r>
              <a:rPr lang="en-GB" sz="1100" dirty="0">
                <a:latin typeface="Comic Sans MS" panose="030F0702030302020204" pitchFamily="66" charset="0"/>
              </a:rPr>
              <a:t>: Democracy, Rule of law, Individual liberty, Tolerance, Mutual Respect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55840" y="1400469"/>
            <a:ext cx="1573592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chemeClr val="bg1"/>
                </a:solidFill>
                <a:latin typeface="Comic Sans MS" panose="030F0702030302020204" pitchFamily="66" charset="0"/>
              </a:rPr>
              <a:t>History</a:t>
            </a:r>
          </a:p>
          <a:p>
            <a:r>
              <a:rPr lang="en-GB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In history we will be learning about </a:t>
            </a:r>
            <a:r>
              <a:rPr lang="en-GB" sz="1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The Great Fire of London.</a:t>
            </a:r>
            <a:endParaRPr lang="en-GB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53589" y="4684216"/>
            <a:ext cx="3954385" cy="156966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itchFamily="66" charset="0"/>
              </a:rPr>
              <a:t>Music - Friendship</a:t>
            </a:r>
          </a:p>
          <a:p>
            <a:r>
              <a:rPr lang="en-GB" sz="1200" dirty="0"/>
              <a:t>The children will be listening to songs about </a:t>
            </a:r>
            <a:r>
              <a:rPr lang="en-GB" sz="1200" dirty="0" smtClean="0"/>
              <a:t>Hip Hop:</a:t>
            </a:r>
          </a:p>
          <a:p>
            <a:r>
              <a:rPr lang="en-GB" sz="1200" dirty="0" smtClean="0"/>
              <a:t>Songs include: </a:t>
            </a:r>
            <a:r>
              <a:rPr lang="en-GB" sz="1200" dirty="0" smtClean="0"/>
              <a:t>Hey You</a:t>
            </a:r>
          </a:p>
          <a:p>
            <a:r>
              <a:rPr lang="en-GB" sz="1200" dirty="0" smtClean="0"/>
              <a:t>                           Me myself and I</a:t>
            </a:r>
          </a:p>
          <a:p>
            <a:r>
              <a:rPr lang="en-GB" sz="1200" dirty="0" smtClean="0"/>
              <a:t>                           The Fresh Prince of Bel Air</a:t>
            </a:r>
          </a:p>
          <a:p>
            <a:r>
              <a:rPr lang="en-GB" sz="1200" dirty="0" smtClean="0"/>
              <a:t>                           Rappers delight</a:t>
            </a:r>
          </a:p>
          <a:p>
            <a:r>
              <a:rPr lang="en-GB" sz="1200" dirty="0" smtClean="0"/>
              <a:t>                           You can’t touch this</a:t>
            </a:r>
          </a:p>
          <a:p>
            <a:r>
              <a:rPr lang="en-GB" sz="1200" dirty="0" smtClean="0"/>
              <a:t>                           It’s like that</a:t>
            </a:r>
            <a:endParaRPr lang="en-GB" sz="1200" dirty="0"/>
          </a:p>
        </p:txBody>
      </p:sp>
      <p:sp>
        <p:nvSpPr>
          <p:cNvPr id="32" name="Rectangle 31"/>
          <p:cNvSpPr/>
          <p:nvPr/>
        </p:nvSpPr>
        <p:spPr>
          <a:xfrm>
            <a:off x="197893" y="3715034"/>
            <a:ext cx="2714644" cy="274681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39699" y="3876525"/>
            <a:ext cx="22310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Jesus </a:t>
            </a:r>
            <a:r>
              <a:rPr lang="en-GB" sz="1600" b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said,”Let</a:t>
            </a:r>
            <a:r>
              <a:rPr lang="en-GB" sz="16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the little children come to me, and stop keeping them away, because the kingdom from heaven belongs to people like these” (Matthew 19:14)</a:t>
            </a:r>
            <a:endParaRPr lang="en-GB" sz="1600" b="1" dirty="0">
              <a:solidFill>
                <a:srgbClr val="92D050"/>
              </a:solidFill>
              <a:latin typeface="Segoe Print" panose="02000600000000000000" pitchFamily="2" charset="0"/>
            </a:endParaRPr>
          </a:p>
        </p:txBody>
      </p:sp>
      <p:pic>
        <p:nvPicPr>
          <p:cNvPr id="1032" name="Picture 8" descr="Image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00" y="124230"/>
            <a:ext cx="2308627" cy="91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🐯 The Tiger Who Came To Tea - Kids Book Read aloud - YouTub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306" y="1854004"/>
            <a:ext cx="2294218" cy="1678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F39464E-82D0-4760-A072-3F4B6D59E31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856" b="89640" l="5449" r="93590">
                        <a14:foregroundMark x1="15385" y1="7658" x2="26282" y2="18468"/>
                        <a14:foregroundMark x1="34295" y1="90090" x2="34295" y2="90090"/>
                        <a14:foregroundMark x1="59936" y1="21622" x2="73077" y2="41892"/>
                        <a14:foregroundMark x1="79487" y1="11261" x2="73718" y2="17117"/>
                        <a14:foregroundMark x1="83333" y1="25225" x2="88462" y2="25676"/>
                        <a14:foregroundMark x1="17628" y1="28829" x2="17628" y2="28829"/>
                        <a14:foregroundMark x1="16026" y1="45045" x2="16026" y2="45045"/>
                        <a14:foregroundMark x1="13141" y1="76126" x2="13141" y2="76126"/>
                        <a14:foregroundMark x1="16667" y1="72072" x2="16667" y2="72072"/>
                        <a14:foregroundMark x1="5769" y1="80631" x2="5769" y2="80631"/>
                        <a14:foregroundMark x1="24038" y1="80631" x2="24038" y2="80631"/>
                        <a14:foregroundMark x1="24679" y1="76126" x2="24679" y2="76126"/>
                        <a14:foregroundMark x1="24679" y1="72072" x2="24679" y2="72072"/>
                        <a14:foregroundMark x1="51282" y1="33333" x2="51282" y2="33333"/>
                        <a14:foregroundMark x1="38141" y1="32432" x2="38141" y2="32432"/>
                        <a14:foregroundMark x1="32372" y1="29730" x2="42308" y2="32432"/>
                        <a14:foregroundMark x1="35897" y1="82432" x2="35897" y2="82432"/>
                        <a14:foregroundMark x1="66346" y1="84685" x2="66346" y2="84685"/>
                        <a14:foregroundMark x1="64423" y1="72973" x2="59615" y2="78378"/>
                        <a14:foregroundMark x1="81090" y1="71622" x2="81090" y2="71622"/>
                        <a14:foregroundMark x1="85256" y1="78829" x2="85256" y2="78829"/>
                        <a14:foregroundMark x1="85897" y1="64414" x2="85897" y2="64414"/>
                        <a14:foregroundMark x1="69872" y1="66667" x2="69872" y2="66667"/>
                        <a14:foregroundMark x1="90064" y1="83333" x2="90064" y2="83333"/>
                        <a14:foregroundMark x1="92628" y1="87838" x2="92628" y2="87838"/>
                        <a14:foregroundMark x1="82372" y1="6306" x2="76282" y2="10360"/>
                        <a14:foregroundMark x1="15385" y1="5856" x2="17949" y2="7207"/>
                        <a14:foregroundMark x1="93590" y1="25225" x2="93590" y2="252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33133" y="5350617"/>
            <a:ext cx="1076278" cy="76581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1A2754A-FCB5-46DC-851B-2ED7424E8D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645" l="8117" r="92208">
                        <a14:foregroundMark x1="8117" y1="24194" x2="8117" y2="26129"/>
                        <a14:foregroundMark x1="13961" y1="19032" x2="15909" y2="20645"/>
                        <a14:foregroundMark x1="22403" y1="16129" x2="22727" y2="17419"/>
                        <a14:foregroundMark x1="34416" y1="10968" x2="33117" y2="11935"/>
                        <a14:foregroundMark x1="19481" y1="33548" x2="19156" y2="34516"/>
                        <a14:foregroundMark x1="23052" y1="31613" x2="23701" y2="32581"/>
                        <a14:foregroundMark x1="28247" y1="28387" x2="28571" y2="29677"/>
                        <a14:foregroundMark x1="32792" y1="24194" x2="34091" y2="25484"/>
                        <a14:foregroundMark x1="72403" y1="11613" x2="72078" y2="15484"/>
                        <a14:foregroundMark x1="85065" y1="19032" x2="81818" y2="21613"/>
                        <a14:foregroundMark x1="92208" y1="32258" x2="87987" y2="32581"/>
                        <a14:foregroundMark x1="28571" y1="90645" x2="41234" y2="9064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74736" y="5120087"/>
            <a:ext cx="1057894" cy="1064762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363431" y="2920427"/>
            <a:ext cx="1374964" cy="61555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latin typeface="Comic Sans MS" pitchFamily="66" charset="0"/>
              </a:rPr>
              <a:t>Geography</a:t>
            </a:r>
            <a:endParaRPr lang="en-US" sz="1050" b="1" u="sng" dirty="0">
              <a:latin typeface="Comic Sans MS" pitchFamily="66" charset="0"/>
            </a:endParaRPr>
          </a:p>
          <a:p>
            <a:pPr algn="ctr"/>
            <a:r>
              <a:rPr lang="en-US" sz="1100" dirty="0" smtClean="0">
                <a:latin typeface="Comic Sans MS" pitchFamily="66" charset="0"/>
              </a:rPr>
              <a:t>Looking at our local environment</a:t>
            </a:r>
            <a:endParaRPr lang="en-US" sz="11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200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et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756</TotalTime>
  <Words>267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Segoe Print</vt:lpstr>
      <vt:lpstr>Office Theme</vt:lpstr>
      <vt:lpstr>PowerPoint Presentation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Mark Haslam</cp:lastModifiedBy>
  <cp:revision>84</cp:revision>
  <cp:lastPrinted>2018-09-12T06:45:44Z</cp:lastPrinted>
  <dcterms:created xsi:type="dcterms:W3CDTF">2014-09-03T15:54:57Z</dcterms:created>
  <dcterms:modified xsi:type="dcterms:W3CDTF">2023-09-04T06:53:58Z</dcterms:modified>
</cp:coreProperties>
</file>