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91"/>
    <a:srgbClr val="CCCCFF"/>
    <a:srgbClr val="FF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6AF2-539B-4C06-B444-102B7FB7B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A614F-04AE-4F40-A5BB-99D14B6EF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B61E0-878E-4446-8E51-6FD4AED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1B8B-79D4-4354-9046-00C1ABFE1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7341E-1049-4C1E-A0B2-AC398149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23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12CB-AEDC-448B-8998-EE041BC8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FF3A4-26F7-4622-A228-F00B911E3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24CFE-1AC1-4507-A978-5B12C3AF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0549A-CC37-44AE-9A49-A7FD9CDE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F4132-A0F5-4D21-93AF-348BDDD4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3A6A17-5DE4-4305-8C12-FC902EFEEE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B4E6F-B175-48BB-BAF3-9E88169FC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C54C7-7281-45EE-BAF4-9D24E21C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D854-8B06-4C6F-8021-2BDA60D8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874E8-7CA9-4C8F-A7D2-78E8E346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1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466E5-5CFC-4684-99F6-02E24669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22B81-33B0-4139-93B6-3E97BA482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3F984-45D9-4696-9D21-404734C8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24994-FEB9-4374-9DC7-D0B47C9C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0205A-8FE3-464E-B2A5-8A8316BC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456A-26DE-450C-B06E-8E073593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F0A1D-3BA9-465F-B893-4CC374810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5FFEF-D24D-4E15-9384-29348EEE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2B2B9-6CA9-43B1-824C-1074D15D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3009C-4F59-4D84-A311-96D016E0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2EC04-AB2A-4229-932E-66FD43A5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6CD9-E38D-448D-8C47-8F6C77EC7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9DA06-C816-4695-9FA3-99122F01B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86684-F913-4789-88E7-C2FC80A4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B05F3-38BF-4FC5-A40D-7D006D38C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211A-2D51-407F-82F7-9F8E2DAC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4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90566-E76B-42B2-9150-4D920FF9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4F027-DA7A-4EFF-AE43-C18BF67E9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C63E7-C81E-443A-9158-72108039A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831A6-8935-483D-827F-4BF52EC03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0C6A7-B307-427E-8042-D5EEC5948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F52E0-82F4-4C96-9491-6DDF7FE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324D9D-B7A5-429A-A675-84324FB2F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4E4B2-2B90-408E-9B48-21AABB93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61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49C2-EE6D-4129-8A80-DC9C3C1A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B27FCA-8613-43B4-AEB1-AD00D4F2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9E4363-7F2A-4309-BB42-EB37F8A5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23ACC-FDC7-4639-83D1-7A82130E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815C82-D0B9-4773-B4A2-EA62453B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4FA44-94D8-4CAB-8355-C228EA4A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4C6F3-09D2-4CCA-996E-B53FB998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9C80-7183-426C-BC24-74C2D6DDA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FD51E-D889-4CCB-99D6-81A7D86D2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76ACA-9368-4A3C-BEF2-8A6880D87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441FB-EFFF-407C-B267-B0219BD0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1AE5A-C42C-4D06-AAD5-19591DD4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8607B-5C84-4F40-96B4-DE1966C9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21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BA47-331A-4122-8D31-8FEB7A39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9BA7D-2BED-4663-8F2A-A0B8AF5475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FAC13-3663-4652-89CD-0E64C701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3D6A1-1987-449F-9FC5-A00769FC7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43D54-49E1-47A4-8C0C-70303047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2233E-244A-42AF-907F-FCAFE023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20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D6CF27-42F9-4813-9BBA-AEEA3A43F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D1BB0-4B51-4B6E-87B2-F3453B581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50E18-3CEA-4015-A396-C7A529D4E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76DFC-8894-4DD5-93FB-36BE23307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03C8F-5503-48C9-98A8-71C8341BD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6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0" y="140599"/>
            <a:ext cx="12194916" cy="6859502"/>
          </a:xfrm>
          <a:prstGeom prst="rect">
            <a:avLst/>
          </a:prstGeom>
        </p:spPr>
      </p:pic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739" y="208205"/>
            <a:ext cx="1490179" cy="73124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8573E6-0CD1-4446-8855-D260AE7447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969" b="92334" l="9402" r="89744">
                        <a14:foregroundMark x1="53846" y1="6969" x2="51282" y2="10105"/>
                        <a14:foregroundMark x1="29060" y1="92334" x2="68376" y2="91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667396">
            <a:off x="3495676" y="3700531"/>
            <a:ext cx="582825" cy="14296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8611D21-FB5B-42BE-AD74-C532E58DBE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252" b="91748" l="8297" r="93450">
                        <a14:foregroundMark x1="8297" y1="59223" x2="8297" y2="63107"/>
                        <a14:foregroundMark x1="20087" y1="90777" x2="20087" y2="90777"/>
                        <a14:foregroundMark x1="34498" y1="83010" x2="34498" y2="83010"/>
                        <a14:foregroundMark x1="80786" y1="92233" x2="80786" y2="92233"/>
                        <a14:foregroundMark x1="91703" y1="65534" x2="88210" y2="55825"/>
                        <a14:foregroundMark x1="93886" y1="64563" x2="89956" y2="56311"/>
                        <a14:foregroundMark x1="77729" y1="8252" x2="76419" y2="8738"/>
                        <a14:foregroundMark x1="17031" y1="59709" x2="58515" y2="59223"/>
                        <a14:foregroundMark x1="58515" y1="59223" x2="84279" y2="59709"/>
                        <a14:foregroundMark x1="82533" y1="53398" x2="86900" y2="61650"/>
                        <a14:foregroundMark x1="90393" y1="55825" x2="92576" y2="592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71777" y="92565"/>
            <a:ext cx="941443" cy="8468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39464E-82D0-4760-A072-3F4B6D59E3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5856" b="89640" l="5449" r="93590">
                        <a14:foregroundMark x1="15385" y1="7658" x2="26282" y2="18468"/>
                        <a14:foregroundMark x1="34295" y1="90090" x2="34295" y2="90090"/>
                        <a14:foregroundMark x1="59936" y1="21622" x2="73077" y2="41892"/>
                        <a14:foregroundMark x1="79487" y1="11261" x2="73718" y2="17117"/>
                        <a14:foregroundMark x1="83333" y1="25225" x2="88462" y2="25676"/>
                        <a14:foregroundMark x1="17628" y1="28829" x2="17628" y2="28829"/>
                        <a14:foregroundMark x1="16026" y1="45045" x2="16026" y2="45045"/>
                        <a14:foregroundMark x1="13141" y1="76126" x2="13141" y2="76126"/>
                        <a14:foregroundMark x1="16667" y1="72072" x2="16667" y2="72072"/>
                        <a14:foregroundMark x1="5769" y1="80631" x2="5769" y2="80631"/>
                        <a14:foregroundMark x1="24038" y1="80631" x2="24038" y2="80631"/>
                        <a14:foregroundMark x1="24679" y1="76126" x2="24679" y2="76126"/>
                        <a14:foregroundMark x1="24679" y1="72072" x2="24679" y2="72072"/>
                        <a14:foregroundMark x1="51282" y1="33333" x2="51282" y2="33333"/>
                        <a14:foregroundMark x1="38141" y1="32432" x2="38141" y2="32432"/>
                        <a14:foregroundMark x1="32372" y1="29730" x2="42308" y2="32432"/>
                        <a14:foregroundMark x1="35897" y1="82432" x2="35897" y2="82432"/>
                        <a14:foregroundMark x1="66346" y1="84685" x2="66346" y2="84685"/>
                        <a14:foregroundMark x1="64423" y1="72973" x2="59615" y2="78378"/>
                        <a14:foregroundMark x1="81090" y1="71622" x2="81090" y2="71622"/>
                        <a14:foregroundMark x1="85256" y1="78829" x2="85256" y2="78829"/>
                        <a14:foregroundMark x1="85897" y1="64414" x2="85897" y2="64414"/>
                        <a14:foregroundMark x1="69872" y1="66667" x2="69872" y2="66667"/>
                        <a14:foregroundMark x1="90064" y1="83333" x2="90064" y2="83333"/>
                        <a14:foregroundMark x1="92628" y1="87838" x2="92628" y2="87838"/>
                        <a14:foregroundMark x1="82372" y1="6306" x2="76282" y2="10360"/>
                        <a14:foregroundMark x1="15385" y1="5856" x2="17949" y2="7207"/>
                        <a14:foregroundMark x1="93590" y1="25225" x2="93590" y2="252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78007" y="798085"/>
            <a:ext cx="1076278" cy="7658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D89E6A-B1B0-46B1-B659-0C3AD8BE3D0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772" b="89474" l="9524" r="92517">
                        <a14:foregroundMark x1="92517" y1="47368" x2="92517" y2="473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820050">
            <a:off x="7009746" y="220437"/>
            <a:ext cx="1400175" cy="5429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A2754A-FCB5-46DC-851B-2ED7424E8DD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645" l="8117" r="92208">
                        <a14:foregroundMark x1="8117" y1="24194" x2="8117" y2="26129"/>
                        <a14:foregroundMark x1="13961" y1="19032" x2="15909" y2="20645"/>
                        <a14:foregroundMark x1="22403" y1="16129" x2="22727" y2="17419"/>
                        <a14:foregroundMark x1="34416" y1="10968" x2="33117" y2="11935"/>
                        <a14:foregroundMark x1="19481" y1="33548" x2="19156" y2="34516"/>
                        <a14:foregroundMark x1="23052" y1="31613" x2="23701" y2="32581"/>
                        <a14:foregroundMark x1="28247" y1="28387" x2="28571" y2="29677"/>
                        <a14:foregroundMark x1="32792" y1="24194" x2="34091" y2="25484"/>
                        <a14:foregroundMark x1="72403" y1="11613" x2="72078" y2="15484"/>
                        <a14:foregroundMark x1="85065" y1="19032" x2="81818" y2="21613"/>
                        <a14:foregroundMark x1="92208" y1="32258" x2="87987" y2="32581"/>
                        <a14:foregroundMark x1="28571" y1="90645" x2="41234" y2="906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59936" y="5477692"/>
            <a:ext cx="850997" cy="856522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5C40C577-2F45-4070-BC6B-EFA57D17D4F6}"/>
              </a:ext>
            </a:extLst>
          </p:cNvPr>
          <p:cNvSpPr/>
          <p:nvPr/>
        </p:nvSpPr>
        <p:spPr>
          <a:xfrm rot="21339286">
            <a:off x="6138903" y="84667"/>
            <a:ext cx="8146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KS1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921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E7427F086EDB4380E444178B5C126B" ma:contentTypeVersion="19" ma:contentTypeDescription="Create a new document." ma:contentTypeScope="" ma:versionID="dec0d1cd5584ab1f314732643c58256d">
  <xsd:schema xmlns:xsd="http://www.w3.org/2001/XMLSchema" xmlns:xs="http://www.w3.org/2001/XMLSchema" xmlns:p="http://schemas.microsoft.com/office/2006/metadata/properties" xmlns:ns2="7a4f7885-7dec-4956-8e33-f59d6bd32f49" xmlns:ns3="ef0db93c-26b1-4785-aa1d-9340deae468a" targetNamespace="http://schemas.microsoft.com/office/2006/metadata/properties" ma:root="true" ma:fieldsID="5ea9a53da8fce79f2365dbb511ad91f3" ns2:_="" ns3:_="">
    <xsd:import namespace="7a4f7885-7dec-4956-8e33-f59d6bd32f49"/>
    <xsd:import namespace="ef0db93c-26b1-4785-aa1d-9340deae4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f7885-7dec-4956-8e33-f59d6bd32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7e2227a-d6d6-40cb-8ad7-dfc038abf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db93c-26b1-4785-aa1d-9340deae4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5bc1132-1d8c-4e03-a216-7db1b0d0244b}" ma:internalName="TaxCatchAll" ma:showField="CatchAllData" ma:web="ef0db93c-26b1-4785-aa1d-9340deae4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0db93c-26b1-4785-aa1d-9340deae468a" xsi:nil="true"/>
    <lcf76f155ced4ddcb4097134ff3c332f xmlns="7a4f7885-7dec-4956-8e33-f59d6bd32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8AB748-4294-4E99-971A-7F4109DC5625}"/>
</file>

<file path=customXml/itemProps2.xml><?xml version="1.0" encoding="utf-8"?>
<ds:datastoreItem xmlns:ds="http://schemas.openxmlformats.org/officeDocument/2006/customXml" ds:itemID="{A3A38C56-D613-4EDA-94CE-C286E8C85149}">
  <ds:schemaRefs>
    <ds:schemaRef ds:uri="http://schemas.microsoft.com/office/infopath/2007/PartnerControls"/>
    <ds:schemaRef ds:uri="ef0db93c-26b1-4785-aa1d-9340deae468a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7a4f7885-7dec-4956-8e33-f59d6bd32f49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F5E7CC4-A7AE-4477-B700-4A35E1D301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Bosley</dc:creator>
  <cp:lastModifiedBy>Mark Haslam</cp:lastModifiedBy>
  <cp:revision>16</cp:revision>
  <dcterms:created xsi:type="dcterms:W3CDTF">2023-02-05T14:50:22Z</dcterms:created>
  <dcterms:modified xsi:type="dcterms:W3CDTF">2023-07-14T10:24:28Z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0x01010093E7427F086EDB4380E444178B5C126B</vt:lpwstr>
  </property>
  <property fmtid="{D5CDD505-2E9C-101B-9397-08002B2CF9AE}" pid="3" name="MediaServiceImageTags">
    <vt:lpwstr/>
  </property>
</Properties>
</file>