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60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FECA751-2EA4-4ED2-86DE-571E713427D1}" v="7" dt="2025-01-21T19:14:45.8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 Sheen" userId="4fba714fc620aae2" providerId="LiveId" clId="{5A14F007-4208-478B-BACE-E94B1426107F}"/>
    <pc:docChg chg="undo custSel addSld modSld">
      <pc:chgData name="Nicola Sheen" userId="4fba714fc620aae2" providerId="LiveId" clId="{5A14F007-4208-478B-BACE-E94B1426107F}" dt="2024-11-27T15:34:52.203" v="900" actId="1076"/>
      <pc:docMkLst>
        <pc:docMk/>
      </pc:docMkLst>
      <pc:sldChg chg="addSp delSp modSp mod">
        <pc:chgData name="Nicola Sheen" userId="4fba714fc620aae2" providerId="LiveId" clId="{5A14F007-4208-478B-BACE-E94B1426107F}" dt="2024-11-27T15:34:52.203" v="900" actId="1076"/>
        <pc:sldMkLst>
          <pc:docMk/>
          <pc:sldMk cId="461460591" sldId="258"/>
        </pc:sldMkLst>
        <pc:spChg chg="mod">
          <ac:chgData name="Nicola Sheen" userId="4fba714fc620aae2" providerId="LiveId" clId="{5A14F007-4208-478B-BACE-E94B1426107F}" dt="2024-11-19T12:59:27.525" v="866" actId="1076"/>
          <ac:spMkLst>
            <pc:docMk/>
            <pc:sldMk cId="461460591" sldId="258"/>
            <ac:spMk id="2" creationId="{0432D9AC-41CF-494F-BF60-415E6390D167}"/>
          </ac:spMkLst>
        </pc:spChg>
        <pc:spChg chg="mod">
          <ac:chgData name="Nicola Sheen" userId="4fba714fc620aae2" providerId="LiveId" clId="{5A14F007-4208-478B-BACE-E94B1426107F}" dt="2024-11-27T15:34:52.203" v="900" actId="1076"/>
          <ac:spMkLst>
            <pc:docMk/>
            <pc:sldMk cId="461460591" sldId="258"/>
            <ac:spMk id="3" creationId="{930782EE-FD8F-4929-97A1-A666CA5910FF}"/>
          </ac:spMkLst>
        </pc:spChg>
        <pc:spChg chg="mod">
          <ac:chgData name="Nicola Sheen" userId="4fba714fc620aae2" providerId="LiveId" clId="{5A14F007-4208-478B-BACE-E94B1426107F}" dt="2024-11-19T13:00:09.906" v="879" actId="1076"/>
          <ac:spMkLst>
            <pc:docMk/>
            <pc:sldMk cId="461460591" sldId="258"/>
            <ac:spMk id="5" creationId="{A1AE687E-ACA3-4346-85B8-2FD395E7E2C9}"/>
          </ac:spMkLst>
        </pc:spChg>
        <pc:spChg chg="mod">
          <ac:chgData name="Nicola Sheen" userId="4fba714fc620aae2" providerId="LiveId" clId="{5A14F007-4208-478B-BACE-E94B1426107F}" dt="2024-11-19T13:00:05.355" v="878" actId="14100"/>
          <ac:spMkLst>
            <pc:docMk/>
            <pc:sldMk cId="461460591" sldId="258"/>
            <ac:spMk id="6" creationId="{164C270C-06F3-4B1D-8D8C-6BBDB89888B1}"/>
          </ac:spMkLst>
        </pc:spChg>
        <pc:spChg chg="mod">
          <ac:chgData name="Nicola Sheen" userId="4fba714fc620aae2" providerId="LiveId" clId="{5A14F007-4208-478B-BACE-E94B1426107F}" dt="2024-11-19T12:58:59.184" v="858" actId="1076"/>
          <ac:spMkLst>
            <pc:docMk/>
            <pc:sldMk cId="461460591" sldId="258"/>
            <ac:spMk id="10" creationId="{86390285-2697-4930-AC83-DE5FE5CAA0A9}"/>
          </ac:spMkLst>
        </pc:spChg>
        <pc:spChg chg="mod">
          <ac:chgData name="Nicola Sheen" userId="4fba714fc620aae2" providerId="LiveId" clId="{5A14F007-4208-478B-BACE-E94B1426107F}" dt="2024-11-19T12:59:06.660" v="860" actId="1076"/>
          <ac:spMkLst>
            <pc:docMk/>
            <pc:sldMk cId="461460591" sldId="258"/>
            <ac:spMk id="13" creationId="{739EACF3-D6F5-4767-9BA6-344E55DCAB86}"/>
          </ac:spMkLst>
        </pc:spChg>
        <pc:graphicFrameChg chg="mod modGraphic">
          <ac:chgData name="Nicola Sheen" userId="4fba714fc620aae2" providerId="LiveId" clId="{5A14F007-4208-478B-BACE-E94B1426107F}" dt="2024-11-19T13:05:22.328" v="899" actId="20577"/>
          <ac:graphicFrameMkLst>
            <pc:docMk/>
            <pc:sldMk cId="461460591" sldId="258"/>
            <ac:graphicFrameMk id="4" creationId="{23BD1CAF-8B65-19A3-1460-48C2DAE3F3F0}"/>
          </ac:graphicFrameMkLst>
        </pc:graphicFrameChg>
        <pc:picChg chg="add mod">
          <ac:chgData name="Nicola Sheen" userId="4fba714fc620aae2" providerId="LiveId" clId="{5A14F007-4208-478B-BACE-E94B1426107F}" dt="2024-11-19T13:02:16.208" v="882" actId="1076"/>
          <ac:picMkLst>
            <pc:docMk/>
            <pc:sldMk cId="461460591" sldId="258"/>
            <ac:picMk id="19" creationId="{5ED3A89A-A602-B27C-14D7-F06AD1CA7995}"/>
          </ac:picMkLst>
        </pc:picChg>
      </pc:sldChg>
      <pc:sldChg chg="addSp modSp new mod">
        <pc:chgData name="Nicola Sheen" userId="4fba714fc620aae2" providerId="LiveId" clId="{5A14F007-4208-478B-BACE-E94B1426107F}" dt="2024-11-19T12:45:50.878" v="219" actId="14100"/>
        <pc:sldMkLst>
          <pc:docMk/>
          <pc:sldMk cId="3572291294" sldId="259"/>
        </pc:sldMkLst>
        <pc:graphicFrameChg chg="add mod modGraphic">
          <ac:chgData name="Nicola Sheen" userId="4fba714fc620aae2" providerId="LiveId" clId="{5A14F007-4208-478B-BACE-E94B1426107F}" dt="2024-11-19T12:45:50.878" v="219" actId="14100"/>
          <ac:graphicFrameMkLst>
            <pc:docMk/>
            <pc:sldMk cId="3572291294" sldId="259"/>
            <ac:graphicFrameMk id="2" creationId="{A8551FA9-AD41-3C51-BDE7-1B319E6E3458}"/>
          </ac:graphicFrameMkLst>
        </pc:graphicFrameChg>
      </pc:sldChg>
    </pc:docChg>
  </pc:docChgLst>
  <pc:docChgLst>
    <pc:chgData name="Nicola Sheen" userId="4fba714fc620aae2" providerId="LiveId" clId="{DFB151F1-3CE4-4A5B-954E-D395B7E4730C}"/>
    <pc:docChg chg="custSel modSld">
      <pc:chgData name="Nicola Sheen" userId="4fba714fc620aae2" providerId="LiveId" clId="{DFB151F1-3CE4-4A5B-954E-D395B7E4730C}" dt="2024-11-29T14:30:41.728" v="1032" actId="1076"/>
      <pc:docMkLst>
        <pc:docMk/>
      </pc:docMkLst>
      <pc:sldChg chg="addSp delSp modSp mod">
        <pc:chgData name="Nicola Sheen" userId="4fba714fc620aae2" providerId="LiveId" clId="{DFB151F1-3CE4-4A5B-954E-D395B7E4730C}" dt="2024-11-29T14:30:41.728" v="1032" actId="1076"/>
        <pc:sldMkLst>
          <pc:docMk/>
          <pc:sldMk cId="461460591" sldId="258"/>
        </pc:sldMkLst>
        <pc:spChg chg="mod">
          <ac:chgData name="Nicola Sheen" userId="4fba714fc620aae2" providerId="LiveId" clId="{DFB151F1-3CE4-4A5B-954E-D395B7E4730C}" dt="2024-11-27T20:52:38.106" v="18" actId="20577"/>
          <ac:spMkLst>
            <pc:docMk/>
            <pc:sldMk cId="461460591" sldId="258"/>
            <ac:spMk id="2" creationId="{0432D9AC-41CF-494F-BF60-415E6390D167}"/>
          </ac:spMkLst>
        </pc:spChg>
        <pc:spChg chg="mod">
          <ac:chgData name="Nicola Sheen" userId="4fba714fc620aae2" providerId="LiveId" clId="{DFB151F1-3CE4-4A5B-954E-D395B7E4730C}" dt="2024-11-29T14:30:41.728" v="1032" actId="1076"/>
          <ac:spMkLst>
            <pc:docMk/>
            <pc:sldMk cId="461460591" sldId="258"/>
            <ac:spMk id="3" creationId="{930782EE-FD8F-4929-97A1-A666CA5910FF}"/>
          </ac:spMkLst>
        </pc:spChg>
        <pc:spChg chg="mod">
          <ac:chgData name="Nicola Sheen" userId="4fba714fc620aae2" providerId="LiveId" clId="{DFB151F1-3CE4-4A5B-954E-D395B7E4730C}" dt="2024-11-29T14:30:30.115" v="1030" actId="20577"/>
          <ac:spMkLst>
            <pc:docMk/>
            <pc:sldMk cId="461460591" sldId="258"/>
            <ac:spMk id="5" creationId="{A1AE687E-ACA3-4346-85B8-2FD395E7E2C9}"/>
          </ac:spMkLst>
        </pc:spChg>
        <pc:spChg chg="mod">
          <ac:chgData name="Nicola Sheen" userId="4fba714fc620aae2" providerId="LiveId" clId="{DFB151F1-3CE4-4A5B-954E-D395B7E4730C}" dt="2024-11-29T14:30:36.953" v="1031" actId="1076"/>
          <ac:spMkLst>
            <pc:docMk/>
            <pc:sldMk cId="461460591" sldId="258"/>
            <ac:spMk id="10" creationId="{86390285-2697-4930-AC83-DE5FE5CAA0A9}"/>
          </ac:spMkLst>
        </pc:spChg>
        <pc:graphicFrameChg chg="modGraphic">
          <ac:chgData name="Nicola Sheen" userId="4fba714fc620aae2" providerId="LiveId" clId="{DFB151F1-3CE4-4A5B-954E-D395B7E4730C}" dt="2024-11-29T14:28:52.225" v="877" actId="20577"/>
          <ac:graphicFrameMkLst>
            <pc:docMk/>
            <pc:sldMk cId="461460591" sldId="258"/>
            <ac:graphicFrameMk id="4" creationId="{23BD1CAF-8B65-19A3-1460-48C2DAE3F3F0}"/>
          </ac:graphicFrameMkLst>
        </pc:graphicFrameChg>
        <pc:picChg chg="add mod">
          <ac:chgData name="Nicola Sheen" userId="4fba714fc620aae2" providerId="LiveId" clId="{DFB151F1-3CE4-4A5B-954E-D395B7E4730C}" dt="2024-11-29T14:30:36.953" v="1031" actId="1076"/>
          <ac:picMkLst>
            <pc:docMk/>
            <pc:sldMk cId="461460591" sldId="258"/>
            <ac:picMk id="8" creationId="{F2ADEEFB-1A7B-0322-76D3-40DA6DEF4EBE}"/>
          </ac:picMkLst>
        </pc:picChg>
        <pc:picChg chg="add mod">
          <ac:chgData name="Nicola Sheen" userId="4fba714fc620aae2" providerId="LiveId" clId="{DFB151F1-3CE4-4A5B-954E-D395B7E4730C}" dt="2024-11-29T14:30:36.953" v="1031" actId="1076"/>
          <ac:picMkLst>
            <pc:docMk/>
            <pc:sldMk cId="461460591" sldId="258"/>
            <ac:picMk id="11" creationId="{84F47B38-709E-2977-9FC5-F7D70FD5920F}"/>
          </ac:picMkLst>
        </pc:picChg>
      </pc:sldChg>
      <pc:sldChg chg="modSp mod">
        <pc:chgData name="Nicola Sheen" userId="4fba714fc620aae2" providerId="LiveId" clId="{DFB151F1-3CE4-4A5B-954E-D395B7E4730C}" dt="2024-11-29T14:26:10.140" v="815" actId="20577"/>
        <pc:sldMkLst>
          <pc:docMk/>
          <pc:sldMk cId="3572291294" sldId="259"/>
        </pc:sldMkLst>
        <pc:graphicFrameChg chg="modGraphic">
          <ac:chgData name="Nicola Sheen" userId="4fba714fc620aae2" providerId="LiveId" clId="{DFB151F1-3CE4-4A5B-954E-D395B7E4730C}" dt="2024-11-29T14:26:10.140" v="815" actId="20577"/>
          <ac:graphicFrameMkLst>
            <pc:docMk/>
            <pc:sldMk cId="3572291294" sldId="259"/>
            <ac:graphicFrameMk id="2" creationId="{A8551FA9-AD41-3C51-BDE7-1B319E6E3458}"/>
          </ac:graphicFrameMkLst>
        </pc:graphicFrameChg>
      </pc:sldChg>
    </pc:docChg>
  </pc:docChgLst>
  <pc:docChgLst>
    <pc:chgData name="Nicola Sheen" userId="4fba714fc620aae2" providerId="LiveId" clId="{8FECA751-2EA4-4ED2-86DE-571E713427D1}"/>
    <pc:docChg chg="custSel modSld">
      <pc:chgData name="Nicola Sheen" userId="4fba714fc620aae2" providerId="LiveId" clId="{8FECA751-2EA4-4ED2-86DE-571E713427D1}" dt="2025-01-21T19:16:08.231" v="845" actId="1076"/>
      <pc:docMkLst>
        <pc:docMk/>
      </pc:docMkLst>
      <pc:sldChg chg="addSp delSp modSp mod">
        <pc:chgData name="Nicola Sheen" userId="4fba714fc620aae2" providerId="LiveId" clId="{8FECA751-2EA4-4ED2-86DE-571E713427D1}" dt="2025-01-21T19:03:24.250" v="559" actId="1076"/>
        <pc:sldMkLst>
          <pc:docMk/>
          <pc:sldMk cId="461460591" sldId="258"/>
        </pc:sldMkLst>
        <pc:spChg chg="mod">
          <ac:chgData name="Nicola Sheen" userId="4fba714fc620aae2" providerId="LiveId" clId="{8FECA751-2EA4-4ED2-86DE-571E713427D1}" dt="2025-01-21T18:56:02.032" v="207" actId="14100"/>
          <ac:spMkLst>
            <pc:docMk/>
            <pc:sldMk cId="461460591" sldId="258"/>
            <ac:spMk id="2" creationId="{0432D9AC-41CF-494F-BF60-415E6390D167}"/>
          </ac:spMkLst>
        </pc:spChg>
        <pc:spChg chg="mod">
          <ac:chgData name="Nicola Sheen" userId="4fba714fc620aae2" providerId="LiveId" clId="{8FECA751-2EA4-4ED2-86DE-571E713427D1}" dt="2025-01-21T19:00:00.877" v="532" actId="1076"/>
          <ac:spMkLst>
            <pc:docMk/>
            <pc:sldMk cId="461460591" sldId="258"/>
            <ac:spMk id="3" creationId="{930782EE-FD8F-4929-97A1-A666CA5910FF}"/>
          </ac:spMkLst>
        </pc:spChg>
        <pc:spChg chg="mod">
          <ac:chgData name="Nicola Sheen" userId="4fba714fc620aae2" providerId="LiveId" clId="{8FECA751-2EA4-4ED2-86DE-571E713427D1}" dt="2025-01-21T18:56:10.122" v="209" actId="1076"/>
          <ac:spMkLst>
            <pc:docMk/>
            <pc:sldMk cId="461460591" sldId="258"/>
            <ac:spMk id="5" creationId="{A1AE687E-ACA3-4346-85B8-2FD395E7E2C9}"/>
          </ac:spMkLst>
        </pc:spChg>
        <pc:spChg chg="mod">
          <ac:chgData name="Nicola Sheen" userId="4fba714fc620aae2" providerId="LiveId" clId="{8FECA751-2EA4-4ED2-86DE-571E713427D1}" dt="2025-01-21T18:56:06.077" v="208" actId="1076"/>
          <ac:spMkLst>
            <pc:docMk/>
            <pc:sldMk cId="461460591" sldId="258"/>
            <ac:spMk id="6" creationId="{164C270C-06F3-4B1D-8D8C-6BBDB89888B1}"/>
          </ac:spMkLst>
        </pc:spChg>
        <pc:spChg chg="mod">
          <ac:chgData name="Nicola Sheen" userId="4fba714fc620aae2" providerId="LiveId" clId="{8FECA751-2EA4-4ED2-86DE-571E713427D1}" dt="2025-01-21T19:00:51.907" v="545" actId="122"/>
          <ac:spMkLst>
            <pc:docMk/>
            <pc:sldMk cId="461460591" sldId="258"/>
            <ac:spMk id="10" creationId="{86390285-2697-4930-AC83-DE5FE5CAA0A9}"/>
          </ac:spMkLst>
        </pc:spChg>
        <pc:graphicFrameChg chg="modGraphic">
          <ac:chgData name="Nicola Sheen" userId="4fba714fc620aae2" providerId="LiveId" clId="{8FECA751-2EA4-4ED2-86DE-571E713427D1}" dt="2025-01-21T18:54:12.465" v="167" actId="20577"/>
          <ac:graphicFrameMkLst>
            <pc:docMk/>
            <pc:sldMk cId="461460591" sldId="258"/>
            <ac:graphicFrameMk id="4" creationId="{23BD1CAF-8B65-19A3-1460-48C2DAE3F3F0}"/>
          </ac:graphicFrameMkLst>
        </pc:graphicFrameChg>
        <pc:picChg chg="mod">
          <ac:chgData name="Nicola Sheen" userId="4fba714fc620aae2" providerId="LiveId" clId="{8FECA751-2EA4-4ED2-86DE-571E713427D1}" dt="2025-01-21T19:00:31.290" v="540" actId="1076"/>
          <ac:picMkLst>
            <pc:docMk/>
            <pc:sldMk cId="461460591" sldId="258"/>
            <ac:picMk id="8" creationId="{F2ADEEFB-1A7B-0322-76D3-40DA6DEF4EBE}"/>
          </ac:picMkLst>
        </pc:picChg>
        <pc:picChg chg="add mod">
          <ac:chgData name="Nicola Sheen" userId="4fba714fc620aae2" providerId="LiveId" clId="{8FECA751-2EA4-4ED2-86DE-571E713427D1}" dt="2025-01-21T19:00:04.077" v="533" actId="14100"/>
          <ac:picMkLst>
            <pc:docMk/>
            <pc:sldMk cId="461460591" sldId="258"/>
            <ac:picMk id="9" creationId="{E9F20A4A-1B5F-6EEF-CEF9-2D426EF1548C}"/>
          </ac:picMkLst>
        </pc:picChg>
        <pc:picChg chg="mod">
          <ac:chgData name="Nicola Sheen" userId="4fba714fc620aae2" providerId="LiveId" clId="{8FECA751-2EA4-4ED2-86DE-571E713427D1}" dt="2025-01-21T19:00:41.937" v="543" actId="1076"/>
          <ac:picMkLst>
            <pc:docMk/>
            <pc:sldMk cId="461460591" sldId="258"/>
            <ac:picMk id="11" creationId="{84F47B38-709E-2977-9FC5-F7D70FD5920F}"/>
          </ac:picMkLst>
        </pc:picChg>
        <pc:picChg chg="del">
          <ac:chgData name="Nicola Sheen" userId="4fba714fc620aae2" providerId="LiveId" clId="{8FECA751-2EA4-4ED2-86DE-571E713427D1}" dt="2025-01-21T18:54:15.494" v="168" actId="478"/>
          <ac:picMkLst>
            <pc:docMk/>
            <pc:sldMk cId="461460591" sldId="258"/>
            <ac:picMk id="14" creationId="{4046CC3C-A073-3F51-6B2B-FF602468442F}"/>
          </ac:picMkLst>
        </pc:picChg>
        <pc:picChg chg="add mod">
          <ac:chgData name="Nicola Sheen" userId="4fba714fc620aae2" providerId="LiveId" clId="{8FECA751-2EA4-4ED2-86DE-571E713427D1}" dt="2025-01-21T19:03:18.186" v="558" actId="1076"/>
          <ac:picMkLst>
            <pc:docMk/>
            <pc:sldMk cId="461460591" sldId="258"/>
            <ac:picMk id="15" creationId="{27092427-08E0-C741-8A40-475182D6215C}"/>
          </ac:picMkLst>
        </pc:picChg>
        <pc:picChg chg="add mod">
          <ac:chgData name="Nicola Sheen" userId="4fba714fc620aae2" providerId="LiveId" clId="{8FECA751-2EA4-4ED2-86DE-571E713427D1}" dt="2025-01-21T19:03:24.250" v="559" actId="1076"/>
          <ac:picMkLst>
            <pc:docMk/>
            <pc:sldMk cId="461460591" sldId="258"/>
            <ac:picMk id="17" creationId="{9E0A99B0-DBA7-E4B6-69CE-BB74B19D5D9C}"/>
          </ac:picMkLst>
        </pc:picChg>
      </pc:sldChg>
      <pc:sldChg chg="modSp mod">
        <pc:chgData name="Nicola Sheen" userId="4fba714fc620aae2" providerId="LiveId" clId="{8FECA751-2EA4-4ED2-86DE-571E713427D1}" dt="2025-01-21T19:16:08.231" v="845" actId="1076"/>
        <pc:sldMkLst>
          <pc:docMk/>
          <pc:sldMk cId="3572291294" sldId="259"/>
        </pc:sldMkLst>
        <pc:graphicFrameChg chg="mod modGraphic">
          <ac:chgData name="Nicola Sheen" userId="4fba714fc620aae2" providerId="LiveId" clId="{8FECA751-2EA4-4ED2-86DE-571E713427D1}" dt="2025-01-21T19:16:08.231" v="845" actId="1076"/>
          <ac:graphicFrameMkLst>
            <pc:docMk/>
            <pc:sldMk cId="3572291294" sldId="259"/>
            <ac:graphicFrameMk id="2" creationId="{A8551FA9-AD41-3C51-BDE7-1B319E6E3458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69B38-3281-4E62-91E3-1D9B9D82F2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217AD3-2093-469E-9BB3-22C2F5377B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7EEC6-45D2-4ADE-B9DD-1D7EF8DA7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A95FD-D83B-4F17-AC3B-DF8B4FBDE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29C036-D972-490B-AD9C-50AF5A9C1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946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864FE-CB19-4D93-BD82-CD55053AF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334429-3E6D-4ADD-BEAC-B4D8C03DCD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986E29-B508-4B0D-9206-4198D07535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885014-1528-447E-A763-05DBCFFD1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B5384E-92D1-4B58-9F27-348888E1B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313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334BB1-8EDC-4313-ADE0-35DB7534AE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F51AAD-E87B-4638-A921-C04C746589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5C317-FF0D-4E92-BAA8-53EF7EA53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541489-F26F-4B71-ABC9-807F019EF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E0155-F41F-4E2E-B069-9DBD72C9D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089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C3207-9AEA-4A1C-8CAB-730A30D5A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13F88-5EB4-484D-AE53-68F3AAA9B5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D535F-F846-47C7-AEC2-D230BD6B6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50D8E-6B1D-4EAE-9021-455426110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31BB6-1D41-4D8A-B1EA-9D93E4F17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988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AEBAC-388A-4D87-A555-BF55D3A89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D3B488-B955-4BF2-A89F-B775130EE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16AD4-757E-4186-A399-832C771C8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BAF5E-5EA0-447D-9E79-2B6D1BC0D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902A7A-72CA-4E00-9349-F43EA85F1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6656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23BC1-C5D1-4A42-983F-487132DDF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CE203-1B84-4FE1-8582-F660A21E95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E9B8E9-2A6D-4617-AAC9-19630743A0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FF1318-6464-4728-874B-92F2C22D3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74DA67-EB6A-4187-B71F-8B886AEF6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BFEA0A-02F9-4059-A703-A63F04246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487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27417-85A3-472B-B078-38A9B7126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3AD86-4827-478C-A900-752650415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0B48BC-3A09-45F9-9128-16AAAD93FB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FD5026-D3C5-4F23-8E9D-A838D71A8D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3377F4-6E5F-4664-87AE-19F9051761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CCFB3B-F419-4D5E-9B8F-48D2EE84D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36782F-461D-4691-8CED-578CB49C3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41047B-39A6-4F27-82EF-92526F0B4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242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68FD6-8BDB-483D-866B-5CB981E01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806A36-25DA-4316-AC98-5C7930798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A856D5-EC7F-4BCB-9085-5DABB24D5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22E8DD-ADDA-4EC4-B59B-219E92E60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278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E41C85-AF11-4AF8-BA99-3D86E46BB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F1C70-DB3B-4577-BBCC-BF3555CC7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EB804E-E5AC-499F-98A9-8CA21D55F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259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5E99D-597F-4176-AA77-87D1584E55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C16F8-8B01-457B-8026-F8996F5F1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1FC9C8-4D26-4B3A-BC17-E6B0006300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00D251-11ED-4E2A-A6F5-3A6BEEA4C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C58F8-DC8E-4264-9BEE-B6F0614D2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986737-40A2-4FD0-8C01-E6D9E4D40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4493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8BD4F-56AB-4C91-9205-9FC64FA72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D090F2-D4E7-47F3-A50A-F84A7DF616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03957E-B5F9-474C-BB84-F1ED0EE1C1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999D74-ED1F-4C61-9905-068155CB2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93549-4098-46B1-9668-203B25D65FAA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FDB210-335F-432D-8BED-9E741FB79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5BCE2F-DD59-4CD2-A955-744D6DBCF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478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24F8F1-7647-4F31-A8CA-F690489AF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C5F4AD-AFB7-4D7F-AC7F-51C022A57C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EC2D41-DFA5-47AB-8AA1-FFCBBDE8E6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93549-4098-46B1-9668-203B25D65FAA}" type="datetimeFigureOut">
              <a:rPr lang="en-GB" smtClean="0"/>
              <a:t>09/01/2026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3E7FF1-628D-4E26-A70F-7416EB7528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7948DC-6886-4012-89CC-D50EFBE2E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4071B-DC2B-476D-9649-E94D28197E5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708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32D9AC-41CF-494F-BF60-415E6390D167}"/>
              </a:ext>
            </a:extLst>
          </p:cNvPr>
          <p:cNvSpPr txBox="1"/>
          <p:nvPr/>
        </p:nvSpPr>
        <p:spPr>
          <a:xfrm>
            <a:off x="476654" y="291881"/>
            <a:ext cx="8079517" cy="369332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Knowledge Organiser – Art – Summer 2026 – Let’s Sculpt (Key Stage 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AE687E-ACA3-4346-85B8-2FD395E7E2C9}"/>
              </a:ext>
            </a:extLst>
          </p:cNvPr>
          <p:cNvSpPr txBox="1"/>
          <p:nvPr/>
        </p:nvSpPr>
        <p:spPr>
          <a:xfrm rot="10800000" flipH="1" flipV="1">
            <a:off x="545126" y="1457760"/>
            <a:ext cx="4526495" cy="1600438"/>
          </a:xfrm>
          <a:prstGeom prst="rect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omic Sans MS" panose="030F0702030302020204" pitchFamily="66" charset="0"/>
              </a:rPr>
              <a:t>I know how to join items in a variety of ways e.g. tape, glue.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omic Sans MS" panose="030F0702030302020204" pitchFamily="66" charset="0"/>
              </a:rPr>
              <a:t>I know how to build models of real-life things such as buildings and vehicles using a variety of resources.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Comic Sans MS" panose="030F0702030302020204" pitchFamily="66" charset="0"/>
              </a:rPr>
              <a:t>I know how to use malleable materials e.g. moon sand, play dough.</a:t>
            </a:r>
            <a:endParaRPr lang="en-GB" sz="1400" b="1" dirty="0">
              <a:solidFill>
                <a:srgbClr val="000000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4C270C-06F3-4B1D-8D8C-6BBDB89888B1}"/>
              </a:ext>
            </a:extLst>
          </p:cNvPr>
          <p:cNvSpPr txBox="1"/>
          <p:nvPr/>
        </p:nvSpPr>
        <p:spPr>
          <a:xfrm>
            <a:off x="493569" y="868918"/>
            <a:ext cx="4738308" cy="3385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Comic Sans MS" panose="030F0702030302020204" pitchFamily="66" charset="0"/>
              </a:rPr>
              <a:t>Sticky Knowledge - What I already know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9EACF3-D6F5-4767-9BA6-344E55DCAB86}"/>
              </a:ext>
            </a:extLst>
          </p:cNvPr>
          <p:cNvSpPr txBox="1"/>
          <p:nvPr/>
        </p:nvSpPr>
        <p:spPr>
          <a:xfrm>
            <a:off x="545125" y="3461844"/>
            <a:ext cx="4526495" cy="338554"/>
          </a:xfrm>
          <a:prstGeom prst="rect">
            <a:avLst/>
          </a:prstGeom>
          <a:noFill/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  <a:cs typeface="Calibri"/>
              </a:rPr>
              <a:t>Core Learning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3BD1CAF-8B65-19A3-1460-48C2DAE3F3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9368031"/>
              </p:ext>
            </p:extLst>
          </p:nvPr>
        </p:nvGraphicFramePr>
        <p:xfrm>
          <a:off x="545125" y="3931156"/>
          <a:ext cx="4526495" cy="26686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26495">
                  <a:extLst>
                    <a:ext uri="{9D8B030D-6E8A-4147-A177-3AD203B41FA5}">
                      <a16:colId xmlns:a16="http://schemas.microsoft.com/office/drawing/2014/main" val="25338226"/>
                    </a:ext>
                  </a:extLst>
                </a:gridCol>
              </a:tblGrid>
              <a:tr h="361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know how to use bread dough to make a sculpture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15746373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know how to sculpt a monster from recycled materials 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5694881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know how to create an abstract sculpture of a person </a:t>
                      </a:r>
                      <a:endParaRPr lang="en-GB" sz="14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53475633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know how to create sculptures with different materials (spoons)</a:t>
                      </a:r>
                      <a:endParaRPr lang="en-GB" sz="14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94420001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know how to use sugar cubes to create a sculpture of a building </a:t>
                      </a:r>
                      <a:endParaRPr lang="en-GB" sz="14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7514656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1" kern="1200" dirty="0">
                          <a:solidFill>
                            <a:schemeClr val="lt1"/>
                          </a:solidFill>
                          <a:effectLst/>
                          <a:latin typeface="Comic Sans MS" panose="030F0702030302020204" pitchFamily="66" charset="0"/>
                          <a:ea typeface="+mn-ea"/>
                          <a:cs typeface="+mn-cs"/>
                        </a:rPr>
                        <a:t>To know how to make a sculpture using line, shape, form and space </a:t>
                      </a:r>
                      <a:endParaRPr lang="en-GB" sz="14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9480972"/>
                  </a:ext>
                </a:extLst>
              </a:tr>
            </a:tbl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5ED3A89A-A602-B27C-14D7-F06AD1CA79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5489" y="147680"/>
            <a:ext cx="1899856" cy="12023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B3320A-5919-43B0-9BBE-61CD0C87DE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0369" y="942961"/>
            <a:ext cx="1844045" cy="17741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6D679E5-97F1-4C81-B227-698A55F0E7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3296" y="1271913"/>
            <a:ext cx="1480872" cy="22015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83C7E83-0BE1-466A-AFA8-7DA09BC357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9469" y="2139941"/>
            <a:ext cx="1856786" cy="17741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A683C5F-645D-497E-BE15-F6BCB72B50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620" y="3429000"/>
            <a:ext cx="2309567" cy="22918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649D7EA-222E-48E5-AE87-43D471F050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6299" y="4242439"/>
            <a:ext cx="2094866" cy="167393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EB488B3-6C6C-4FB1-9D7B-B0D9640A63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43248" y="4704010"/>
            <a:ext cx="1326166" cy="178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4605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33015B-EE5A-4635-B803-A0DFE39356BD}"/>
              </a:ext>
            </a:extLst>
          </p:cNvPr>
          <p:cNvSpPr txBox="1"/>
          <p:nvPr/>
        </p:nvSpPr>
        <p:spPr>
          <a:xfrm>
            <a:off x="182484" y="105347"/>
            <a:ext cx="11817838" cy="3385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Comic Sans MS" panose="030F0702030302020204" pitchFamily="66" charset="0"/>
              </a:rPr>
              <a:t>Artist Focus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69B995-768D-47FB-9140-17AF137767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030" y="876951"/>
            <a:ext cx="2971461" cy="19095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843A68-2DD5-4621-B0CE-4E4869696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2532" y="1058646"/>
            <a:ext cx="2865472" cy="18217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1339D8-2A1E-4284-B8A8-F0142234E7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9172" y="1115751"/>
            <a:ext cx="2865472" cy="178451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6B9B7BD-4B4D-4A4C-9142-690297C139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699" y="3536152"/>
            <a:ext cx="3655302" cy="24448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E5F5C3-4475-482E-903A-9326B9A597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2532" y="3835754"/>
            <a:ext cx="3201797" cy="204602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08D460-57AE-43CB-87C0-29897CBFCB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6399" y="3623800"/>
            <a:ext cx="3518715" cy="226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300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E4774E4-CB2E-4CAC-B459-DE35D0A204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6844078"/>
              </p:ext>
            </p:extLst>
          </p:nvPr>
        </p:nvGraphicFramePr>
        <p:xfrm>
          <a:off x="99506" y="462279"/>
          <a:ext cx="11995084" cy="62903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97542">
                  <a:extLst>
                    <a:ext uri="{9D8B030D-6E8A-4147-A177-3AD203B41FA5}">
                      <a16:colId xmlns:a16="http://schemas.microsoft.com/office/drawing/2014/main" val="2938140837"/>
                    </a:ext>
                  </a:extLst>
                </a:gridCol>
                <a:gridCol w="5997542">
                  <a:extLst>
                    <a:ext uri="{9D8B030D-6E8A-4147-A177-3AD203B41FA5}">
                      <a16:colId xmlns:a16="http://schemas.microsoft.com/office/drawing/2014/main" val="168290799"/>
                    </a:ext>
                  </a:extLst>
                </a:gridCol>
              </a:tblGrid>
              <a:tr h="50094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Word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Definition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5185938"/>
                  </a:ext>
                </a:extLst>
              </a:tr>
              <a:tr h="50094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Sculpture 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A sculpture is art that I can </a:t>
                      </a:r>
                      <a:r>
                        <a:rPr lang="en-US" sz="1400" b="1" i="0" dirty="0">
                          <a:effectLst/>
                          <a:latin typeface="Comic Sans MS" panose="030F0702030302020204" pitchFamily="66" charset="0"/>
                        </a:rPr>
                        <a:t>walk around and see all sides of</a:t>
                      </a:r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0374093"/>
                  </a:ext>
                </a:extLst>
              </a:tr>
              <a:tr h="50094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Statue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A statue is a sculpture that </a:t>
                      </a:r>
                      <a:r>
                        <a:rPr lang="en-US" sz="1400" b="1" i="0" dirty="0">
                          <a:effectLst/>
                          <a:latin typeface="Comic Sans MS" panose="030F0702030302020204" pitchFamily="66" charset="0"/>
                        </a:rPr>
                        <a:t>looks like a person or an animal</a:t>
                      </a:r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5980632"/>
                  </a:ext>
                </a:extLst>
              </a:tr>
              <a:tr h="50094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Abstract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Abstract art </a:t>
                      </a:r>
                      <a:r>
                        <a:rPr lang="en-US" sz="1400" b="1" i="0" dirty="0">
                          <a:effectLst/>
                          <a:latin typeface="Comic Sans MS" panose="030F0702030302020204" pitchFamily="66" charset="0"/>
                        </a:rPr>
                        <a:t>does not look real</a:t>
                      </a:r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 and is made with </a:t>
                      </a:r>
                      <a:r>
                        <a:rPr lang="en-US" sz="1400" b="1" i="0" dirty="0">
                          <a:effectLst/>
                          <a:latin typeface="Comic Sans MS" panose="030F0702030302020204" pitchFamily="66" charset="0"/>
                        </a:rPr>
                        <a:t>shapes and ideas</a:t>
                      </a:r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7629033"/>
                  </a:ext>
                </a:extLst>
              </a:tr>
              <a:tr h="50094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Carving 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Carving is when I </a:t>
                      </a:r>
                      <a:r>
                        <a:rPr lang="en-US" sz="1400" b="1" i="0" dirty="0">
                          <a:effectLst/>
                          <a:latin typeface="Comic Sans MS" panose="030F0702030302020204" pitchFamily="66" charset="0"/>
                        </a:rPr>
                        <a:t>cut or shape</a:t>
                      </a:r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 a material to make art.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7756860"/>
                  </a:ext>
                </a:extLst>
              </a:tr>
              <a:tr h="593947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Construct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To construct means I </a:t>
                      </a:r>
                      <a:r>
                        <a:rPr lang="en-US" sz="1400" b="1" i="0" dirty="0">
                          <a:effectLst/>
                          <a:latin typeface="Comic Sans MS" panose="030F0702030302020204" pitchFamily="66" charset="0"/>
                        </a:rPr>
                        <a:t>stick or join pieces together</a:t>
                      </a:r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 to make a sculpture.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1768337"/>
                  </a:ext>
                </a:extLst>
              </a:tr>
              <a:tr h="593947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Geometric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Geometric means using </a:t>
                      </a:r>
                      <a:r>
                        <a:rPr lang="en-US" sz="1400" b="1" i="0" dirty="0">
                          <a:effectLst/>
                          <a:latin typeface="Comic Sans MS" panose="030F0702030302020204" pitchFamily="66" charset="0"/>
                        </a:rPr>
                        <a:t>shape names</a:t>
                      </a:r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 like </a:t>
                      </a:r>
                      <a:r>
                        <a:rPr lang="en-US" sz="1400" b="1" i="0" dirty="0">
                          <a:effectLst/>
                          <a:latin typeface="Comic Sans MS" panose="030F0702030302020204" pitchFamily="66" charset="0"/>
                        </a:rPr>
                        <a:t>circle, square, and triangle</a:t>
                      </a:r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7142250"/>
                  </a:ext>
                </a:extLst>
              </a:tr>
              <a:tr h="50094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Installation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An installation is art that is </a:t>
                      </a:r>
                      <a:r>
                        <a:rPr lang="en-US" sz="1400" b="1" i="0" dirty="0">
                          <a:effectLst/>
                          <a:latin typeface="Comic Sans MS" panose="030F0702030302020204" pitchFamily="66" charset="0"/>
                        </a:rPr>
                        <a:t>made to fill a space</a:t>
                      </a:r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, like a room or hall.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6225221"/>
                  </a:ext>
                </a:extLst>
              </a:tr>
              <a:tr h="50094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Manufactured Materials 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Manufactured materials are </a:t>
                      </a:r>
                      <a:r>
                        <a:rPr lang="en-US" sz="1400" b="1" i="0" dirty="0">
                          <a:effectLst/>
                          <a:latin typeface="Comic Sans MS" panose="030F0702030302020204" pitchFamily="66" charset="0"/>
                        </a:rPr>
                        <a:t>made by people</a:t>
                      </a:r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, not nature.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8984169"/>
                  </a:ext>
                </a:extLst>
              </a:tr>
              <a:tr h="50094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Natural Materials 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Natural materials come from </a:t>
                      </a:r>
                      <a:r>
                        <a:rPr lang="en-US" sz="1400" b="1" i="0" dirty="0">
                          <a:effectLst/>
                          <a:latin typeface="Comic Sans MS" panose="030F0702030302020204" pitchFamily="66" charset="0"/>
                        </a:rPr>
                        <a:t>nature</a:t>
                      </a:r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, like wood, stones, or leaves.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9438876"/>
                  </a:ext>
                </a:extLst>
              </a:tr>
              <a:tr h="500948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Sculptor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A sculptor is a </a:t>
                      </a:r>
                      <a:r>
                        <a:rPr lang="en-US" sz="1400" b="1" i="0" dirty="0">
                          <a:effectLst/>
                          <a:latin typeface="Comic Sans MS" panose="030F0702030302020204" pitchFamily="66" charset="0"/>
                        </a:rPr>
                        <a:t>person who makes sculptures</a:t>
                      </a:r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260196"/>
                  </a:ext>
                </a:extLst>
              </a:tr>
              <a:tr h="593947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Comic Sans MS" panose="030F0702030302020204" pitchFamily="66" charset="0"/>
                        </a:rPr>
                        <a:t>Texture</a:t>
                      </a:r>
                      <a:endParaRPr lang="en-GB" sz="14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Texture is how something </a:t>
                      </a:r>
                      <a:r>
                        <a:rPr lang="en-US" sz="1400" b="1" i="0" dirty="0">
                          <a:effectLst/>
                          <a:latin typeface="Comic Sans MS" panose="030F0702030302020204" pitchFamily="66" charset="0"/>
                        </a:rPr>
                        <a:t>feels or looks like it feels</a:t>
                      </a:r>
                      <a:r>
                        <a:rPr lang="en-US" sz="1400" b="0" i="0" dirty="0">
                          <a:effectLst/>
                          <a:latin typeface="Comic Sans MS" panose="030F0702030302020204" pitchFamily="66" charset="0"/>
                        </a:rPr>
                        <a:t>, such as rough or smooth.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282685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BF7628E-43E1-42E2-843D-AC0F5568B7AC}"/>
              </a:ext>
            </a:extLst>
          </p:cNvPr>
          <p:cNvSpPr txBox="1"/>
          <p:nvPr/>
        </p:nvSpPr>
        <p:spPr>
          <a:xfrm>
            <a:off x="182484" y="105347"/>
            <a:ext cx="11817838" cy="3385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latin typeface="Comic Sans MS" panose="030F0702030302020204" pitchFamily="66" charset="0"/>
              </a:rPr>
              <a:t>Let’s Sculpt Vocabulary </a:t>
            </a:r>
          </a:p>
        </p:txBody>
      </p:sp>
    </p:spTree>
    <p:extLst>
      <p:ext uri="{BB962C8B-B14F-4D97-AF65-F5344CB8AC3E}">
        <p14:creationId xmlns:p14="http://schemas.microsoft.com/office/powerpoint/2010/main" val="35722912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E7427F086EDB4380E444178B5C126B" ma:contentTypeVersion="19" ma:contentTypeDescription="Create a new document." ma:contentTypeScope="" ma:versionID="dec0d1cd5584ab1f314732643c58256d">
  <xsd:schema xmlns:xsd="http://www.w3.org/2001/XMLSchema" xmlns:xs="http://www.w3.org/2001/XMLSchema" xmlns:p="http://schemas.microsoft.com/office/2006/metadata/properties" xmlns:ns2="7a4f7885-7dec-4956-8e33-f59d6bd32f49" xmlns:ns3="ef0db93c-26b1-4785-aa1d-9340deae468a" targetNamespace="http://schemas.microsoft.com/office/2006/metadata/properties" ma:root="true" ma:fieldsID="5ea9a53da8fce79f2365dbb511ad91f3" ns2:_="" ns3:_="">
    <xsd:import namespace="7a4f7885-7dec-4956-8e33-f59d6bd32f49"/>
    <xsd:import namespace="ef0db93c-26b1-4785-aa1d-9340deae46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4f7885-7dec-4956-8e33-f59d6bd32f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7e2227a-d6d6-40cb-8ad7-dfc038abf8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0db93c-26b1-4785-aa1d-9340deae468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b5bc1132-1d8c-4e03-a216-7db1b0d0244b}" ma:internalName="TaxCatchAll" ma:showField="CatchAllData" ma:web="ef0db93c-26b1-4785-aa1d-9340deae46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f0db93c-26b1-4785-aa1d-9340deae468a" xsi:nil="true"/>
    <lcf76f155ced4ddcb4097134ff3c332f xmlns="7a4f7885-7dec-4956-8e33-f59d6bd32f4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A488834-3508-4EE7-B2F7-B8AD79F1C296}">
  <ds:schemaRefs>
    <ds:schemaRef ds:uri="7a4f7885-7dec-4956-8e33-f59d6bd32f49"/>
    <ds:schemaRef ds:uri="ef0db93c-26b1-4785-aa1d-9340deae468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AEF7F64-DF4D-4CCB-B3C6-5112952B7E3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26836C-C958-445E-9556-9C4AD8246D63}">
  <ds:schemaRefs>
    <ds:schemaRef ds:uri="http://purl.org/dc/elements/1.1/"/>
    <ds:schemaRef ds:uri="http://schemas.openxmlformats.org/package/2006/metadata/core-properties"/>
    <ds:schemaRef ds:uri="ef0db93c-26b1-4785-aa1d-9340deae468a"/>
    <ds:schemaRef ds:uri="http://schemas.microsoft.com/office/infopath/2007/PartnerControls"/>
    <ds:schemaRef ds:uri="http://purl.org/dc/terms/"/>
    <ds:schemaRef ds:uri="http://schemas.microsoft.com/office/2006/metadata/properties"/>
    <ds:schemaRef ds:uri="7a4f7885-7dec-4956-8e33-f59d6bd32f49"/>
    <ds:schemaRef ds:uri="http://www.w3.org/XML/1998/namespace"/>
    <ds:schemaRef ds:uri="http://schemas.microsoft.com/office/2006/documentManagement/typ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631</TotalTime>
  <Words>324</Words>
  <Application>Microsoft Office PowerPoint</Application>
  <PresentationFormat>Widescreen</PresentationFormat>
  <Paragraphs>38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 Norcross</dc:creator>
  <cp:lastModifiedBy>Nicola Sheen</cp:lastModifiedBy>
  <cp:revision>39</cp:revision>
  <dcterms:created xsi:type="dcterms:W3CDTF">2024-01-23T18:27:51Z</dcterms:created>
  <dcterms:modified xsi:type="dcterms:W3CDTF">2026-01-09T16:26:06Z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0x01010093E7427F086EDB4380E444178B5C126B</vt:lpwstr>
  </property>
  <property fmtid="{D5CDD505-2E9C-101B-9397-08002B2CF9AE}" pid="3" name="MediaServiceImageTags">
    <vt:lpwstr/>
  </property>
</Properties>
</file>