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CA751-2EA4-4ED2-86DE-571E713427D1}" v="7" dt="2025-01-21T19:14:45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Sheen" userId="4fba714fc620aae2" providerId="LiveId" clId="{5A14F007-4208-478B-BACE-E94B1426107F}"/>
    <pc:docChg chg="undo custSel addSld modSld">
      <pc:chgData name="Nicola Sheen" userId="4fba714fc620aae2" providerId="LiveId" clId="{5A14F007-4208-478B-BACE-E94B1426107F}" dt="2024-11-27T15:34:52.203" v="900" actId="1076"/>
      <pc:docMkLst>
        <pc:docMk/>
      </pc:docMkLst>
      <pc:sldChg chg="addSp delSp modSp mod">
        <pc:chgData name="Nicola Sheen" userId="4fba714fc620aae2" providerId="LiveId" clId="{5A14F007-4208-478B-BACE-E94B1426107F}" dt="2024-11-27T15:34:52.203" v="900" actId="1076"/>
        <pc:sldMkLst>
          <pc:docMk/>
          <pc:sldMk cId="461460591" sldId="258"/>
        </pc:sldMkLst>
        <pc:spChg chg="mod">
          <ac:chgData name="Nicola Sheen" userId="4fba714fc620aae2" providerId="LiveId" clId="{5A14F007-4208-478B-BACE-E94B1426107F}" dt="2024-11-19T12:59:27.525" v="866" actId="1076"/>
          <ac:spMkLst>
            <pc:docMk/>
            <pc:sldMk cId="461460591" sldId="258"/>
            <ac:spMk id="2" creationId="{0432D9AC-41CF-494F-BF60-415E6390D167}"/>
          </ac:spMkLst>
        </pc:spChg>
        <pc:spChg chg="mod">
          <ac:chgData name="Nicola Sheen" userId="4fba714fc620aae2" providerId="LiveId" clId="{5A14F007-4208-478B-BACE-E94B1426107F}" dt="2024-11-27T15:34:52.203" v="900" actId="1076"/>
          <ac:spMkLst>
            <pc:docMk/>
            <pc:sldMk cId="461460591" sldId="258"/>
            <ac:spMk id="3" creationId="{930782EE-FD8F-4929-97A1-A666CA5910FF}"/>
          </ac:spMkLst>
        </pc:spChg>
        <pc:spChg chg="mod">
          <ac:chgData name="Nicola Sheen" userId="4fba714fc620aae2" providerId="LiveId" clId="{5A14F007-4208-478B-BACE-E94B1426107F}" dt="2024-11-19T13:00:09.906" v="879" actId="1076"/>
          <ac:spMkLst>
            <pc:docMk/>
            <pc:sldMk cId="461460591" sldId="258"/>
            <ac:spMk id="5" creationId="{A1AE687E-ACA3-4346-85B8-2FD395E7E2C9}"/>
          </ac:spMkLst>
        </pc:spChg>
        <pc:spChg chg="mod">
          <ac:chgData name="Nicola Sheen" userId="4fba714fc620aae2" providerId="LiveId" clId="{5A14F007-4208-478B-BACE-E94B1426107F}" dt="2024-11-19T13:00:05.355" v="878" actId="14100"/>
          <ac:spMkLst>
            <pc:docMk/>
            <pc:sldMk cId="461460591" sldId="258"/>
            <ac:spMk id="6" creationId="{164C270C-06F3-4B1D-8D8C-6BBDB89888B1}"/>
          </ac:spMkLst>
        </pc:spChg>
        <pc:spChg chg="mod">
          <ac:chgData name="Nicola Sheen" userId="4fba714fc620aae2" providerId="LiveId" clId="{5A14F007-4208-478B-BACE-E94B1426107F}" dt="2024-11-19T12:58:59.184" v="858" actId="1076"/>
          <ac:spMkLst>
            <pc:docMk/>
            <pc:sldMk cId="461460591" sldId="258"/>
            <ac:spMk id="10" creationId="{86390285-2697-4930-AC83-DE5FE5CAA0A9}"/>
          </ac:spMkLst>
        </pc:spChg>
        <pc:spChg chg="mod">
          <ac:chgData name="Nicola Sheen" userId="4fba714fc620aae2" providerId="LiveId" clId="{5A14F007-4208-478B-BACE-E94B1426107F}" dt="2024-11-19T12:59:06.660" v="860" actId="1076"/>
          <ac:spMkLst>
            <pc:docMk/>
            <pc:sldMk cId="461460591" sldId="258"/>
            <ac:spMk id="13" creationId="{739EACF3-D6F5-4767-9BA6-344E55DCAB86}"/>
          </ac:spMkLst>
        </pc:spChg>
        <pc:graphicFrameChg chg="mod modGraphic">
          <ac:chgData name="Nicola Sheen" userId="4fba714fc620aae2" providerId="LiveId" clId="{5A14F007-4208-478B-BACE-E94B1426107F}" dt="2024-11-19T13:05:22.328" v="899" actId="20577"/>
          <ac:graphicFrameMkLst>
            <pc:docMk/>
            <pc:sldMk cId="461460591" sldId="258"/>
            <ac:graphicFrameMk id="4" creationId="{23BD1CAF-8B65-19A3-1460-48C2DAE3F3F0}"/>
          </ac:graphicFrameMkLst>
        </pc:graphicFrameChg>
        <pc:picChg chg="add mod">
          <ac:chgData name="Nicola Sheen" userId="4fba714fc620aae2" providerId="LiveId" clId="{5A14F007-4208-478B-BACE-E94B1426107F}" dt="2024-11-19T13:02:16.208" v="882" actId="1076"/>
          <ac:picMkLst>
            <pc:docMk/>
            <pc:sldMk cId="461460591" sldId="258"/>
            <ac:picMk id="19" creationId="{5ED3A89A-A602-B27C-14D7-F06AD1CA7995}"/>
          </ac:picMkLst>
        </pc:picChg>
      </pc:sldChg>
      <pc:sldChg chg="addSp modSp new mod">
        <pc:chgData name="Nicola Sheen" userId="4fba714fc620aae2" providerId="LiveId" clId="{5A14F007-4208-478B-BACE-E94B1426107F}" dt="2024-11-19T12:45:50.878" v="219" actId="14100"/>
        <pc:sldMkLst>
          <pc:docMk/>
          <pc:sldMk cId="3572291294" sldId="259"/>
        </pc:sldMkLst>
        <pc:graphicFrameChg chg="add mod modGraphic">
          <ac:chgData name="Nicola Sheen" userId="4fba714fc620aae2" providerId="LiveId" clId="{5A14F007-4208-478B-BACE-E94B1426107F}" dt="2024-11-19T12:45:50.878" v="219" actId="14100"/>
          <ac:graphicFrameMkLst>
            <pc:docMk/>
            <pc:sldMk cId="3572291294" sldId="259"/>
            <ac:graphicFrameMk id="2" creationId="{A8551FA9-AD41-3C51-BDE7-1B319E6E3458}"/>
          </ac:graphicFrameMkLst>
        </pc:graphicFrameChg>
      </pc:sldChg>
    </pc:docChg>
  </pc:docChgLst>
  <pc:docChgLst>
    <pc:chgData name="Nicola Sheen" userId="4fba714fc620aae2" providerId="LiveId" clId="{DFB151F1-3CE4-4A5B-954E-D395B7E4730C}"/>
    <pc:docChg chg="custSel modSld">
      <pc:chgData name="Nicola Sheen" userId="4fba714fc620aae2" providerId="LiveId" clId="{DFB151F1-3CE4-4A5B-954E-D395B7E4730C}" dt="2024-11-29T14:30:41.728" v="1032" actId="1076"/>
      <pc:docMkLst>
        <pc:docMk/>
      </pc:docMkLst>
      <pc:sldChg chg="addSp delSp modSp mod">
        <pc:chgData name="Nicola Sheen" userId="4fba714fc620aae2" providerId="LiveId" clId="{DFB151F1-3CE4-4A5B-954E-D395B7E4730C}" dt="2024-11-29T14:30:41.728" v="1032" actId="1076"/>
        <pc:sldMkLst>
          <pc:docMk/>
          <pc:sldMk cId="461460591" sldId="258"/>
        </pc:sldMkLst>
        <pc:spChg chg="mod">
          <ac:chgData name="Nicola Sheen" userId="4fba714fc620aae2" providerId="LiveId" clId="{DFB151F1-3CE4-4A5B-954E-D395B7E4730C}" dt="2024-11-27T20:52:38.106" v="18" actId="20577"/>
          <ac:spMkLst>
            <pc:docMk/>
            <pc:sldMk cId="461460591" sldId="258"/>
            <ac:spMk id="2" creationId="{0432D9AC-41CF-494F-BF60-415E6390D167}"/>
          </ac:spMkLst>
        </pc:spChg>
        <pc:spChg chg="mod">
          <ac:chgData name="Nicola Sheen" userId="4fba714fc620aae2" providerId="LiveId" clId="{DFB151F1-3CE4-4A5B-954E-D395B7E4730C}" dt="2024-11-29T14:30:41.728" v="1032" actId="1076"/>
          <ac:spMkLst>
            <pc:docMk/>
            <pc:sldMk cId="461460591" sldId="258"/>
            <ac:spMk id="3" creationId="{930782EE-FD8F-4929-97A1-A666CA5910FF}"/>
          </ac:spMkLst>
        </pc:spChg>
        <pc:spChg chg="mod">
          <ac:chgData name="Nicola Sheen" userId="4fba714fc620aae2" providerId="LiveId" clId="{DFB151F1-3CE4-4A5B-954E-D395B7E4730C}" dt="2024-11-29T14:30:30.115" v="1030" actId="20577"/>
          <ac:spMkLst>
            <pc:docMk/>
            <pc:sldMk cId="461460591" sldId="258"/>
            <ac:spMk id="5" creationId="{A1AE687E-ACA3-4346-85B8-2FD395E7E2C9}"/>
          </ac:spMkLst>
        </pc:spChg>
        <pc:spChg chg="mod">
          <ac:chgData name="Nicola Sheen" userId="4fba714fc620aae2" providerId="LiveId" clId="{DFB151F1-3CE4-4A5B-954E-D395B7E4730C}" dt="2024-11-29T14:30:36.953" v="1031" actId="1076"/>
          <ac:spMkLst>
            <pc:docMk/>
            <pc:sldMk cId="461460591" sldId="258"/>
            <ac:spMk id="10" creationId="{86390285-2697-4930-AC83-DE5FE5CAA0A9}"/>
          </ac:spMkLst>
        </pc:spChg>
        <pc:graphicFrameChg chg="modGraphic">
          <ac:chgData name="Nicola Sheen" userId="4fba714fc620aae2" providerId="LiveId" clId="{DFB151F1-3CE4-4A5B-954E-D395B7E4730C}" dt="2024-11-29T14:28:52.225" v="877" actId="20577"/>
          <ac:graphicFrameMkLst>
            <pc:docMk/>
            <pc:sldMk cId="461460591" sldId="258"/>
            <ac:graphicFrameMk id="4" creationId="{23BD1CAF-8B65-19A3-1460-48C2DAE3F3F0}"/>
          </ac:graphicFrameMkLst>
        </pc:graphicFrameChg>
        <pc:picChg chg="add mod">
          <ac:chgData name="Nicola Sheen" userId="4fba714fc620aae2" providerId="LiveId" clId="{DFB151F1-3CE4-4A5B-954E-D395B7E4730C}" dt="2024-11-29T14:30:36.953" v="1031" actId="1076"/>
          <ac:picMkLst>
            <pc:docMk/>
            <pc:sldMk cId="461460591" sldId="258"/>
            <ac:picMk id="8" creationId="{F2ADEEFB-1A7B-0322-76D3-40DA6DEF4EBE}"/>
          </ac:picMkLst>
        </pc:picChg>
        <pc:picChg chg="add mod">
          <ac:chgData name="Nicola Sheen" userId="4fba714fc620aae2" providerId="LiveId" clId="{DFB151F1-3CE4-4A5B-954E-D395B7E4730C}" dt="2024-11-29T14:30:36.953" v="1031" actId="1076"/>
          <ac:picMkLst>
            <pc:docMk/>
            <pc:sldMk cId="461460591" sldId="258"/>
            <ac:picMk id="11" creationId="{84F47B38-709E-2977-9FC5-F7D70FD5920F}"/>
          </ac:picMkLst>
        </pc:picChg>
      </pc:sldChg>
      <pc:sldChg chg="modSp mod">
        <pc:chgData name="Nicola Sheen" userId="4fba714fc620aae2" providerId="LiveId" clId="{DFB151F1-3CE4-4A5B-954E-D395B7E4730C}" dt="2024-11-29T14:26:10.140" v="815" actId="20577"/>
        <pc:sldMkLst>
          <pc:docMk/>
          <pc:sldMk cId="3572291294" sldId="259"/>
        </pc:sldMkLst>
        <pc:graphicFrameChg chg="modGraphic">
          <ac:chgData name="Nicola Sheen" userId="4fba714fc620aae2" providerId="LiveId" clId="{DFB151F1-3CE4-4A5B-954E-D395B7E4730C}" dt="2024-11-29T14:26:10.140" v="815" actId="20577"/>
          <ac:graphicFrameMkLst>
            <pc:docMk/>
            <pc:sldMk cId="3572291294" sldId="259"/>
            <ac:graphicFrameMk id="2" creationId="{A8551FA9-AD41-3C51-BDE7-1B319E6E3458}"/>
          </ac:graphicFrameMkLst>
        </pc:graphicFrameChg>
      </pc:sldChg>
    </pc:docChg>
  </pc:docChgLst>
  <pc:docChgLst>
    <pc:chgData name="Nicola Sheen" userId="4fba714fc620aae2" providerId="LiveId" clId="{8FECA751-2EA4-4ED2-86DE-571E713427D1}"/>
    <pc:docChg chg="custSel modSld">
      <pc:chgData name="Nicola Sheen" userId="4fba714fc620aae2" providerId="LiveId" clId="{8FECA751-2EA4-4ED2-86DE-571E713427D1}" dt="2025-01-21T19:16:08.231" v="845" actId="1076"/>
      <pc:docMkLst>
        <pc:docMk/>
      </pc:docMkLst>
      <pc:sldChg chg="addSp delSp modSp mod">
        <pc:chgData name="Nicola Sheen" userId="4fba714fc620aae2" providerId="LiveId" clId="{8FECA751-2EA4-4ED2-86DE-571E713427D1}" dt="2025-01-21T19:03:24.250" v="559" actId="1076"/>
        <pc:sldMkLst>
          <pc:docMk/>
          <pc:sldMk cId="461460591" sldId="258"/>
        </pc:sldMkLst>
        <pc:spChg chg="mod">
          <ac:chgData name="Nicola Sheen" userId="4fba714fc620aae2" providerId="LiveId" clId="{8FECA751-2EA4-4ED2-86DE-571E713427D1}" dt="2025-01-21T18:56:02.032" v="207" actId="14100"/>
          <ac:spMkLst>
            <pc:docMk/>
            <pc:sldMk cId="461460591" sldId="258"/>
            <ac:spMk id="2" creationId="{0432D9AC-41CF-494F-BF60-415E6390D167}"/>
          </ac:spMkLst>
        </pc:spChg>
        <pc:spChg chg="mod">
          <ac:chgData name="Nicola Sheen" userId="4fba714fc620aae2" providerId="LiveId" clId="{8FECA751-2EA4-4ED2-86DE-571E713427D1}" dt="2025-01-21T19:00:00.877" v="532" actId="1076"/>
          <ac:spMkLst>
            <pc:docMk/>
            <pc:sldMk cId="461460591" sldId="258"/>
            <ac:spMk id="3" creationId="{930782EE-FD8F-4929-97A1-A666CA5910FF}"/>
          </ac:spMkLst>
        </pc:spChg>
        <pc:spChg chg="mod">
          <ac:chgData name="Nicola Sheen" userId="4fba714fc620aae2" providerId="LiveId" clId="{8FECA751-2EA4-4ED2-86DE-571E713427D1}" dt="2025-01-21T18:56:10.122" v="209" actId="1076"/>
          <ac:spMkLst>
            <pc:docMk/>
            <pc:sldMk cId="461460591" sldId="258"/>
            <ac:spMk id="5" creationId="{A1AE687E-ACA3-4346-85B8-2FD395E7E2C9}"/>
          </ac:spMkLst>
        </pc:spChg>
        <pc:spChg chg="mod">
          <ac:chgData name="Nicola Sheen" userId="4fba714fc620aae2" providerId="LiveId" clId="{8FECA751-2EA4-4ED2-86DE-571E713427D1}" dt="2025-01-21T18:56:06.077" v="208" actId="1076"/>
          <ac:spMkLst>
            <pc:docMk/>
            <pc:sldMk cId="461460591" sldId="258"/>
            <ac:spMk id="6" creationId="{164C270C-06F3-4B1D-8D8C-6BBDB89888B1}"/>
          </ac:spMkLst>
        </pc:spChg>
        <pc:spChg chg="mod">
          <ac:chgData name="Nicola Sheen" userId="4fba714fc620aae2" providerId="LiveId" clId="{8FECA751-2EA4-4ED2-86DE-571E713427D1}" dt="2025-01-21T19:00:51.907" v="545" actId="122"/>
          <ac:spMkLst>
            <pc:docMk/>
            <pc:sldMk cId="461460591" sldId="258"/>
            <ac:spMk id="10" creationId="{86390285-2697-4930-AC83-DE5FE5CAA0A9}"/>
          </ac:spMkLst>
        </pc:spChg>
        <pc:graphicFrameChg chg="modGraphic">
          <ac:chgData name="Nicola Sheen" userId="4fba714fc620aae2" providerId="LiveId" clId="{8FECA751-2EA4-4ED2-86DE-571E713427D1}" dt="2025-01-21T18:54:12.465" v="167" actId="20577"/>
          <ac:graphicFrameMkLst>
            <pc:docMk/>
            <pc:sldMk cId="461460591" sldId="258"/>
            <ac:graphicFrameMk id="4" creationId="{23BD1CAF-8B65-19A3-1460-48C2DAE3F3F0}"/>
          </ac:graphicFrameMkLst>
        </pc:graphicFrameChg>
        <pc:picChg chg="mod">
          <ac:chgData name="Nicola Sheen" userId="4fba714fc620aae2" providerId="LiveId" clId="{8FECA751-2EA4-4ED2-86DE-571E713427D1}" dt="2025-01-21T19:00:31.290" v="540" actId="1076"/>
          <ac:picMkLst>
            <pc:docMk/>
            <pc:sldMk cId="461460591" sldId="258"/>
            <ac:picMk id="8" creationId="{F2ADEEFB-1A7B-0322-76D3-40DA6DEF4EBE}"/>
          </ac:picMkLst>
        </pc:picChg>
        <pc:picChg chg="add mod">
          <ac:chgData name="Nicola Sheen" userId="4fba714fc620aae2" providerId="LiveId" clId="{8FECA751-2EA4-4ED2-86DE-571E713427D1}" dt="2025-01-21T19:00:04.077" v="533" actId="14100"/>
          <ac:picMkLst>
            <pc:docMk/>
            <pc:sldMk cId="461460591" sldId="258"/>
            <ac:picMk id="9" creationId="{E9F20A4A-1B5F-6EEF-CEF9-2D426EF1548C}"/>
          </ac:picMkLst>
        </pc:picChg>
        <pc:picChg chg="mod">
          <ac:chgData name="Nicola Sheen" userId="4fba714fc620aae2" providerId="LiveId" clId="{8FECA751-2EA4-4ED2-86DE-571E713427D1}" dt="2025-01-21T19:00:41.937" v="543" actId="1076"/>
          <ac:picMkLst>
            <pc:docMk/>
            <pc:sldMk cId="461460591" sldId="258"/>
            <ac:picMk id="11" creationId="{84F47B38-709E-2977-9FC5-F7D70FD5920F}"/>
          </ac:picMkLst>
        </pc:picChg>
        <pc:picChg chg="del">
          <ac:chgData name="Nicola Sheen" userId="4fba714fc620aae2" providerId="LiveId" clId="{8FECA751-2EA4-4ED2-86DE-571E713427D1}" dt="2025-01-21T18:54:15.494" v="168" actId="478"/>
          <ac:picMkLst>
            <pc:docMk/>
            <pc:sldMk cId="461460591" sldId="258"/>
            <ac:picMk id="14" creationId="{4046CC3C-A073-3F51-6B2B-FF602468442F}"/>
          </ac:picMkLst>
        </pc:picChg>
        <pc:picChg chg="add mod">
          <ac:chgData name="Nicola Sheen" userId="4fba714fc620aae2" providerId="LiveId" clId="{8FECA751-2EA4-4ED2-86DE-571E713427D1}" dt="2025-01-21T19:03:18.186" v="558" actId="1076"/>
          <ac:picMkLst>
            <pc:docMk/>
            <pc:sldMk cId="461460591" sldId="258"/>
            <ac:picMk id="15" creationId="{27092427-08E0-C741-8A40-475182D6215C}"/>
          </ac:picMkLst>
        </pc:picChg>
        <pc:picChg chg="add mod">
          <ac:chgData name="Nicola Sheen" userId="4fba714fc620aae2" providerId="LiveId" clId="{8FECA751-2EA4-4ED2-86DE-571E713427D1}" dt="2025-01-21T19:03:24.250" v="559" actId="1076"/>
          <ac:picMkLst>
            <pc:docMk/>
            <pc:sldMk cId="461460591" sldId="258"/>
            <ac:picMk id="17" creationId="{9E0A99B0-DBA7-E4B6-69CE-BB74B19D5D9C}"/>
          </ac:picMkLst>
        </pc:picChg>
      </pc:sldChg>
      <pc:sldChg chg="modSp mod">
        <pc:chgData name="Nicola Sheen" userId="4fba714fc620aae2" providerId="LiveId" clId="{8FECA751-2EA4-4ED2-86DE-571E713427D1}" dt="2025-01-21T19:16:08.231" v="845" actId="1076"/>
        <pc:sldMkLst>
          <pc:docMk/>
          <pc:sldMk cId="3572291294" sldId="259"/>
        </pc:sldMkLst>
        <pc:graphicFrameChg chg="mod modGraphic">
          <ac:chgData name="Nicola Sheen" userId="4fba714fc620aae2" providerId="LiveId" clId="{8FECA751-2EA4-4ED2-86DE-571E713427D1}" dt="2025-01-21T19:16:08.231" v="845" actId="1076"/>
          <ac:graphicFrameMkLst>
            <pc:docMk/>
            <pc:sldMk cId="3572291294" sldId="259"/>
            <ac:graphicFrameMk id="2" creationId="{A8551FA9-AD41-3C51-BDE7-1B319E6E345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B38-3281-4E62-91E3-1D9B9D82F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17AD3-2093-469E-9BB3-22C2F537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7EEC6-45D2-4ADE-B9DD-1D7EF8DA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95FD-D83B-4F17-AC3B-DF8B4FBD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9C036-D972-490B-AD9C-50AF5A9C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4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64FE-CB19-4D93-BD82-CD55053A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34429-3E6D-4ADD-BEAC-B4D8C03DC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86E29-B508-4B0D-9206-4198D075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5014-1528-447E-A763-05DBCFFD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384E-92D1-4B58-9F27-348888E1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34BB1-8EDC-4313-ADE0-35DB7534A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51AAD-E87B-4638-A921-C04C7465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5C317-FF0D-4E92-BAA8-53EF7EA5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1489-F26F-4B71-ABC9-807F019E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0155-F41F-4E2E-B069-9DBD72C9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3207-9AEA-4A1C-8CAB-730A30D5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3F88-5EB4-484D-AE53-68F3AAA9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535F-F846-47C7-AEC2-D230BD6B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50D8E-6B1D-4EAE-9021-45542611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1BB6-1D41-4D8A-B1EA-9D93E4F1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EBAC-388A-4D87-A555-BF55D3A8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3B488-B955-4BF2-A89F-B775130E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6AD4-757E-4186-A399-832C771C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AF5E-5EA0-447D-9E79-2B6D1BC0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2A7A-72CA-4E00-9349-F43EA85F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5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3BC1-C5D1-4A42-983F-487132DD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E203-1B84-4FE1-8582-F660A21E9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9B8E9-2A6D-4617-AAC9-19630743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F1318-6464-4728-874B-92F2C22D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4DA67-EB6A-4187-B71F-8B886AEF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FEA0A-02F9-4059-A703-A63F0424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8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7417-85A3-472B-B078-38A9B712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3AD86-4827-478C-A900-75265041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B48BC-3A09-45F9-9128-16AAAD93F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D5026-D3C5-4F23-8E9D-A838D71A8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377F4-6E5F-4664-87AE-19F905176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CFB3B-F419-4D5E-9B8F-48D2EE8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6782F-461D-4691-8CED-578CB49C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1047B-39A6-4F27-82EF-92526F0B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8FD6-8BDB-483D-866B-5CB981E0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06A36-25DA-4316-AC98-5C793079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856D5-EC7F-4BCB-9085-5DABB24D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2E8DD-ADDA-4EC4-B59B-219E92E6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7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41C85-AF11-4AF8-BA99-3D86E46B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F1C70-DB3B-4577-BBCC-BF3555CC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B804E-E5AC-499F-98A9-8CA21D55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E99D-597F-4176-AA77-87D1584E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16F8-8B01-457B-8026-F8996F5F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FC9C8-4D26-4B3A-BC17-E6B000630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0D251-11ED-4E2A-A6F5-3A6BEEA4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C58F8-DC8E-4264-9BEE-B6F0614D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86737-40A2-4FD0-8C01-E6D9E4D4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D4F-56AB-4C91-9205-9FC64FA7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090F2-D4E7-47F3-A50A-F84A7DF61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3957E-B5F9-474C-BB84-F1ED0EE1C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99D74-ED1F-4C61-9905-068155CB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DB210-335F-432D-8BED-9E741FB7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BCE2F-DD59-4CD2-A955-744D6DBC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4F8F1-7647-4F31-A8CA-F690489A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5F4AD-AFB7-4D7F-AC7F-51C022A5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2D41-DFA5-47AB-8AA1-FFCBBDE8E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93549-4098-46B1-9668-203B25D65FA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7FF1-628D-4E26-A70F-7416EB752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948DC-6886-4012-89CC-D50EFBE2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071B-DC2B-476D-9649-E94D28197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2D9AC-41CF-494F-BF60-415E6390D167}"/>
              </a:ext>
            </a:extLst>
          </p:cNvPr>
          <p:cNvSpPr txBox="1"/>
          <p:nvPr/>
        </p:nvSpPr>
        <p:spPr>
          <a:xfrm>
            <a:off x="476654" y="291881"/>
            <a:ext cx="807951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Knowledge Organiser – Art – Summer 2026 – Let’s Sculpt (Key Stage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E687E-ACA3-4346-85B8-2FD395E7E2C9}"/>
              </a:ext>
            </a:extLst>
          </p:cNvPr>
          <p:cNvSpPr txBox="1"/>
          <p:nvPr/>
        </p:nvSpPr>
        <p:spPr>
          <a:xfrm rot="10800000" flipH="1" flipV="1">
            <a:off x="545126" y="1457760"/>
            <a:ext cx="4526495" cy="160043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I know how to join items in a variety of ways e.g. tape, glue.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I know how to build models of real-life things such as buildings and vehicles using a variety of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I know how to use malleable materials e.g. moon sand, play dough.</a:t>
            </a:r>
            <a:endParaRPr lang="en-GB" sz="1400" b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C270C-06F3-4B1D-8D8C-6BBDB89888B1}"/>
              </a:ext>
            </a:extLst>
          </p:cNvPr>
          <p:cNvSpPr txBox="1"/>
          <p:nvPr/>
        </p:nvSpPr>
        <p:spPr>
          <a:xfrm>
            <a:off x="493569" y="868918"/>
            <a:ext cx="473830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Sticky Knowledge - What I already know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EACF3-D6F5-4767-9BA6-344E55DCAB86}"/>
              </a:ext>
            </a:extLst>
          </p:cNvPr>
          <p:cNvSpPr txBox="1"/>
          <p:nvPr/>
        </p:nvSpPr>
        <p:spPr>
          <a:xfrm>
            <a:off x="545125" y="3461844"/>
            <a:ext cx="4526495" cy="33855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libri"/>
              </a:rPr>
              <a:t>Core Learning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BD1CAF-8B65-19A3-1460-48C2DAE3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68031"/>
              </p:ext>
            </p:extLst>
          </p:nvPr>
        </p:nvGraphicFramePr>
        <p:xfrm>
          <a:off x="545125" y="3931156"/>
          <a:ext cx="4526495" cy="2668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495">
                  <a:extLst>
                    <a:ext uri="{9D8B030D-6E8A-4147-A177-3AD203B41FA5}">
                      <a16:colId xmlns:a16="http://schemas.microsoft.com/office/drawing/2014/main" val="2533822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how to use bread dough to make a sculpture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74637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how to sculpt a monster from recycled materials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69488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how to create an abstract sculpture of a person 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4756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how to create sculptures with different materials (spoons)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2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how to use sugar cubes to create a sculpture of a building 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51465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know how to make a sculpture using line, shape, form and space 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48097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ED3A89A-A602-B27C-14D7-F06AD1CA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489" y="147680"/>
            <a:ext cx="1899856" cy="1202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3320A-5919-43B0-9BBE-61CD0C87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69" y="942961"/>
            <a:ext cx="1844045" cy="1774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679E5-97F1-4C81-B227-698A55F0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96" y="1271913"/>
            <a:ext cx="1480872" cy="2201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C7E83-0BE1-466A-AFA8-7DA09BC35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469" y="2139941"/>
            <a:ext cx="1856786" cy="1774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83C5F-645D-497E-BE15-F6BCB72B5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620" y="3429000"/>
            <a:ext cx="2309567" cy="2291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9D7EA-222E-48E5-AE87-43D471F05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299" y="4242439"/>
            <a:ext cx="2094866" cy="1673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B488B3-6C6C-4FB1-9D7B-B0D9640A6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248" y="4704010"/>
            <a:ext cx="1326166" cy="1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3015B-EE5A-4635-B803-A0DFE39356BD}"/>
              </a:ext>
            </a:extLst>
          </p:cNvPr>
          <p:cNvSpPr txBox="1"/>
          <p:nvPr/>
        </p:nvSpPr>
        <p:spPr>
          <a:xfrm>
            <a:off x="182484" y="105347"/>
            <a:ext cx="1181783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Artist Focus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9B995-768D-47FB-9140-17AF1377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0" y="876951"/>
            <a:ext cx="2971461" cy="1909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43A68-2DD5-4621-B0CE-4E4869696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32" y="1058646"/>
            <a:ext cx="2865472" cy="1821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339D8-2A1E-4284-B8A8-F0142234E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172" y="1115751"/>
            <a:ext cx="2865472" cy="1784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9B7BD-4B4D-4A4C-9142-690297C13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99" y="3536152"/>
            <a:ext cx="3655302" cy="2444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5F5C3-4475-482E-903A-9326B9A59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532" y="3835754"/>
            <a:ext cx="3201797" cy="2046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8D460-57AE-43CB-87C0-29897CBFC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399" y="3623800"/>
            <a:ext cx="3518715" cy="22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4774E4-CB2E-4CAC-B459-DE35D0A2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44078"/>
              </p:ext>
            </p:extLst>
          </p:nvPr>
        </p:nvGraphicFramePr>
        <p:xfrm>
          <a:off x="99506" y="462279"/>
          <a:ext cx="11995084" cy="629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542">
                  <a:extLst>
                    <a:ext uri="{9D8B030D-6E8A-4147-A177-3AD203B41FA5}">
                      <a16:colId xmlns:a16="http://schemas.microsoft.com/office/drawing/2014/main" val="2938140837"/>
                    </a:ext>
                  </a:extLst>
                </a:gridCol>
                <a:gridCol w="5997542">
                  <a:extLst>
                    <a:ext uri="{9D8B030D-6E8A-4147-A177-3AD203B41FA5}">
                      <a16:colId xmlns:a16="http://schemas.microsoft.com/office/drawing/2014/main" val="168290799"/>
                    </a:ext>
                  </a:extLst>
                </a:gridCol>
              </a:tblGrid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Word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Definition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185938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Sculpture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A sculpture is art that I can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walk around and see all sides of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74093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Statue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A statue is a sculpture that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looks like a person or an animal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80632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Abstract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Abstract art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does not look real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 and is made with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shapes and ideas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29033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Carving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Carving is when I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cut or shape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 a material to make 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56860"/>
                  </a:ext>
                </a:extLst>
              </a:tr>
              <a:tr h="59394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Construct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To construct means I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stick or join pieces together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 to make a sculpture.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68337"/>
                  </a:ext>
                </a:extLst>
              </a:tr>
              <a:tr h="59394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Geometric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Geometric means using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shape names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 like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circle, square, and triangle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42250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Installation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An installation is art that is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made to fill a space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, like a room or hall.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25221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Manufactured Materials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Manufactured materials are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made by people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, not nature.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84169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Natural Materials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Natural materials come from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nature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, like wood, stones, or leaves.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38876"/>
                  </a:ext>
                </a:extLst>
              </a:tr>
              <a:tr h="5009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Sculptor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A sculptor is a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person who makes sculptures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60196"/>
                  </a:ext>
                </a:extLst>
              </a:tr>
              <a:tr h="59394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Texture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Texture is how something </a:t>
                      </a:r>
                      <a:r>
                        <a:rPr lang="en-US" sz="1400" b="1" i="0" dirty="0">
                          <a:effectLst/>
                          <a:latin typeface="Comic Sans MS" panose="030F0702030302020204" pitchFamily="66" charset="0"/>
                        </a:rPr>
                        <a:t>feels or looks like it feels</a:t>
                      </a:r>
                      <a:r>
                        <a:rPr lang="en-US" sz="1400" b="0" i="0" dirty="0">
                          <a:effectLst/>
                          <a:latin typeface="Comic Sans MS" panose="030F0702030302020204" pitchFamily="66" charset="0"/>
                        </a:rPr>
                        <a:t>, such as rough or smooth.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268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F7628E-43E1-42E2-843D-AC0F5568B7AC}"/>
              </a:ext>
            </a:extLst>
          </p:cNvPr>
          <p:cNvSpPr txBox="1"/>
          <p:nvPr/>
        </p:nvSpPr>
        <p:spPr>
          <a:xfrm>
            <a:off x="182484" y="105347"/>
            <a:ext cx="1181783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Let’s Sculpt Vocabulary </a:t>
            </a:r>
          </a:p>
        </p:txBody>
      </p:sp>
    </p:spTree>
    <p:extLst>
      <p:ext uri="{BB962C8B-B14F-4D97-AF65-F5344CB8AC3E}">
        <p14:creationId xmlns:p14="http://schemas.microsoft.com/office/powerpoint/2010/main" val="357229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9" ma:contentTypeDescription="Create a new document." ma:contentTypeScope="" ma:versionID="dec0d1cd5584ab1f314732643c58256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5ea9a53da8fce79f2365dbb511ad91f3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488834-3508-4EE7-B2F7-B8AD79F1C296}">
  <ds:schemaRefs>
    <ds:schemaRef ds:uri="7a4f7885-7dec-4956-8e33-f59d6bd32f49"/>
    <ds:schemaRef ds:uri="ef0db93c-26b1-4785-aa1d-9340deae46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EF7F64-DF4D-4CCB-B3C6-5112952B7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6836C-C958-445E-9556-9C4AD8246D63}">
  <ds:schemaRefs>
    <ds:schemaRef ds:uri="http://purl.org/dc/elements/1.1/"/>
    <ds:schemaRef ds:uri="http://schemas.openxmlformats.org/package/2006/metadata/core-properties"/>
    <ds:schemaRef ds:uri="ef0db93c-26b1-4785-aa1d-9340deae468a"/>
    <ds:schemaRef ds:uri="http://schemas.microsoft.com/office/infopath/2007/PartnerControls"/>
    <ds:schemaRef ds:uri="http://purl.org/dc/terms/"/>
    <ds:schemaRef ds:uri="http://schemas.microsoft.com/office/2006/metadata/properties"/>
    <ds:schemaRef ds:uri="7a4f7885-7dec-4956-8e33-f59d6bd32f49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324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Norcross</dc:creator>
  <cp:lastModifiedBy>Nicola Sheen</cp:lastModifiedBy>
  <cp:revision>39</cp:revision>
  <dcterms:created xsi:type="dcterms:W3CDTF">2024-01-23T18:27:51Z</dcterms:created>
  <dcterms:modified xsi:type="dcterms:W3CDTF">2026-01-09T16:26:06Z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