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B4F6"/>
    <a:srgbClr val="BCB9E9"/>
    <a:srgbClr val="A162D0"/>
    <a:srgbClr val="FFFFCC"/>
    <a:srgbClr val="00FFFF"/>
    <a:srgbClr val="CCCCFF"/>
    <a:srgbClr val="CCFFCC"/>
    <a:srgbClr val="B9E1ED"/>
    <a:srgbClr val="E8F1B5"/>
    <a:srgbClr val="EAEA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resa Bosley" userId="a32b19f6-17fe-4b12-9ee7-a015e1b9b771" providerId="ADAL" clId="{5BC543B7-13D1-4A4D-8E02-71A8A193D059}"/>
    <pc:docChg chg="custSel modSld">
      <pc:chgData name="Teresa Bosley" userId="a32b19f6-17fe-4b12-9ee7-a015e1b9b771" providerId="ADAL" clId="{5BC543B7-13D1-4A4D-8E02-71A8A193D059}" dt="2023-04-15T07:54:57.078" v="381" actId="478"/>
      <pc:docMkLst>
        <pc:docMk/>
      </pc:docMkLst>
      <pc:sldChg chg="addSp delSp modSp">
        <pc:chgData name="Teresa Bosley" userId="a32b19f6-17fe-4b12-9ee7-a015e1b9b771" providerId="ADAL" clId="{5BC543B7-13D1-4A4D-8E02-71A8A193D059}" dt="2023-04-15T07:54:57.078" v="381" actId="478"/>
        <pc:sldMkLst>
          <pc:docMk/>
          <pc:sldMk cId="391518009" sldId="256"/>
        </pc:sldMkLst>
        <pc:spChg chg="mod">
          <ac:chgData name="Teresa Bosley" userId="a32b19f6-17fe-4b12-9ee7-a015e1b9b771" providerId="ADAL" clId="{5BC543B7-13D1-4A4D-8E02-71A8A193D059}" dt="2023-04-15T07:45:31.742" v="80" actId="1076"/>
          <ac:spMkLst>
            <pc:docMk/>
            <pc:sldMk cId="391518009" sldId="256"/>
            <ac:spMk id="4" creationId="{3C2278DD-E4FA-42B4-AB79-A204EB17F23A}"/>
          </ac:spMkLst>
        </pc:spChg>
        <pc:spChg chg="mod">
          <ac:chgData name="Teresa Bosley" userId="a32b19f6-17fe-4b12-9ee7-a015e1b9b771" providerId="ADAL" clId="{5BC543B7-13D1-4A4D-8E02-71A8A193D059}" dt="2023-04-15T07:51:03.622" v="249" actId="1076"/>
          <ac:spMkLst>
            <pc:docMk/>
            <pc:sldMk cId="391518009" sldId="256"/>
            <ac:spMk id="5" creationId="{9669BF03-942E-4541-95E9-E53B879AD5DC}"/>
          </ac:spMkLst>
        </pc:spChg>
        <pc:spChg chg="del mod">
          <ac:chgData name="Teresa Bosley" userId="a32b19f6-17fe-4b12-9ee7-a015e1b9b771" providerId="ADAL" clId="{5BC543B7-13D1-4A4D-8E02-71A8A193D059}" dt="2023-04-15T07:54:57.078" v="381" actId="478"/>
          <ac:spMkLst>
            <pc:docMk/>
            <pc:sldMk cId="391518009" sldId="256"/>
            <ac:spMk id="6" creationId="{46E2A8B9-CF60-41A5-9CB1-5144EB4377A5}"/>
          </ac:spMkLst>
        </pc:spChg>
        <pc:spChg chg="mod">
          <ac:chgData name="Teresa Bosley" userId="a32b19f6-17fe-4b12-9ee7-a015e1b9b771" providerId="ADAL" clId="{5BC543B7-13D1-4A4D-8E02-71A8A193D059}" dt="2023-04-15T07:50:10.419" v="234" actId="1076"/>
          <ac:spMkLst>
            <pc:docMk/>
            <pc:sldMk cId="391518009" sldId="256"/>
            <ac:spMk id="7" creationId="{5BEA3A35-8B3C-4E9C-9F0C-19488C4A2D49}"/>
          </ac:spMkLst>
        </pc:spChg>
        <pc:spChg chg="mod">
          <ac:chgData name="Teresa Bosley" userId="a32b19f6-17fe-4b12-9ee7-a015e1b9b771" providerId="ADAL" clId="{5BC543B7-13D1-4A4D-8E02-71A8A193D059}" dt="2023-04-15T07:54:28.243" v="359" actId="1076"/>
          <ac:spMkLst>
            <pc:docMk/>
            <pc:sldMk cId="391518009" sldId="256"/>
            <ac:spMk id="8" creationId="{A9BEA36F-1A45-4171-829E-D3766B7EF323}"/>
          </ac:spMkLst>
        </pc:spChg>
        <pc:spChg chg="mod">
          <ac:chgData name="Teresa Bosley" userId="a32b19f6-17fe-4b12-9ee7-a015e1b9b771" providerId="ADAL" clId="{5BC543B7-13D1-4A4D-8E02-71A8A193D059}" dt="2023-04-15T07:54:51.340" v="380" actId="14100"/>
          <ac:spMkLst>
            <pc:docMk/>
            <pc:sldMk cId="391518009" sldId="256"/>
            <ac:spMk id="13" creationId="{0DCC982C-215E-4A88-99EB-99A02C1161D2}"/>
          </ac:spMkLst>
        </pc:spChg>
        <pc:spChg chg="mod">
          <ac:chgData name="Teresa Bosley" userId="a32b19f6-17fe-4b12-9ee7-a015e1b9b771" providerId="ADAL" clId="{5BC543B7-13D1-4A4D-8E02-71A8A193D059}" dt="2023-04-15T07:54:36.768" v="378" actId="20577"/>
          <ac:spMkLst>
            <pc:docMk/>
            <pc:sldMk cId="391518009" sldId="256"/>
            <ac:spMk id="15" creationId="{F96761C3-13CC-4DF8-BEB8-ACF1991BA218}"/>
          </ac:spMkLst>
        </pc:spChg>
        <pc:spChg chg="mod">
          <ac:chgData name="Teresa Bosley" userId="a32b19f6-17fe-4b12-9ee7-a015e1b9b771" providerId="ADAL" clId="{5BC543B7-13D1-4A4D-8E02-71A8A193D059}" dt="2023-04-15T07:54:45.930" v="379" actId="1076"/>
          <ac:spMkLst>
            <pc:docMk/>
            <pc:sldMk cId="391518009" sldId="256"/>
            <ac:spMk id="17" creationId="{EF5E69B4-5668-469F-B2F0-CAED612D9816}"/>
          </ac:spMkLst>
        </pc:spChg>
        <pc:spChg chg="mod">
          <ac:chgData name="Teresa Bosley" userId="a32b19f6-17fe-4b12-9ee7-a015e1b9b771" providerId="ADAL" clId="{5BC543B7-13D1-4A4D-8E02-71A8A193D059}" dt="2023-04-15T07:44:53.962" v="72" actId="20577"/>
          <ac:spMkLst>
            <pc:docMk/>
            <pc:sldMk cId="391518009" sldId="256"/>
            <ac:spMk id="20" creationId="{B38CF7FB-F214-4D89-B1EB-C402DA7A01AC}"/>
          </ac:spMkLst>
        </pc:spChg>
        <pc:graphicFrameChg chg="add del mod">
          <ac:chgData name="Teresa Bosley" userId="a32b19f6-17fe-4b12-9ee7-a015e1b9b771" providerId="ADAL" clId="{5BC543B7-13D1-4A4D-8E02-71A8A193D059}" dt="2023-04-15T07:53:40.071" v="336" actId="478"/>
          <ac:graphicFrameMkLst>
            <pc:docMk/>
            <pc:sldMk cId="391518009" sldId="256"/>
            <ac:graphicFrameMk id="2" creationId="{E9DE50F1-9818-487C-BD6C-BA5D8491215A}"/>
          </ac:graphicFrameMkLst>
        </pc:graphicFrameChg>
        <pc:graphicFrameChg chg="add mod">
          <ac:chgData name="Teresa Bosley" userId="a32b19f6-17fe-4b12-9ee7-a015e1b9b771" providerId="ADAL" clId="{5BC543B7-13D1-4A4D-8E02-71A8A193D059}" dt="2023-04-15T07:54:16.564" v="358" actId="1076"/>
          <ac:graphicFrameMkLst>
            <pc:docMk/>
            <pc:sldMk cId="391518009" sldId="256"/>
            <ac:graphicFrameMk id="21" creationId="{182D3499-0476-4284-ADC5-1A340E702AAA}"/>
          </ac:graphicFrameMkLst>
        </pc:graphicFrameChg>
      </pc:sldChg>
    </pc:docChg>
  </pc:docChgLst>
  <pc:docChgLst>
    <pc:chgData name="Teresa Bosley" userId="a32b19f6-17fe-4b12-9ee7-a015e1b9b771" providerId="ADAL" clId="{8EF9045B-BB2A-4EC5-868C-20891E0C157B}"/>
    <pc:docChg chg="custSel modSld">
      <pc:chgData name="Teresa Bosley" userId="a32b19f6-17fe-4b12-9ee7-a015e1b9b771" providerId="ADAL" clId="{8EF9045B-BB2A-4EC5-868C-20891E0C157B}" dt="2023-04-23T15:53:16.718" v="860" actId="313"/>
      <pc:docMkLst>
        <pc:docMk/>
      </pc:docMkLst>
      <pc:sldChg chg="addSp modSp">
        <pc:chgData name="Teresa Bosley" userId="a32b19f6-17fe-4b12-9ee7-a015e1b9b771" providerId="ADAL" clId="{8EF9045B-BB2A-4EC5-868C-20891E0C157B}" dt="2023-04-23T15:53:16.718" v="860" actId="313"/>
        <pc:sldMkLst>
          <pc:docMk/>
          <pc:sldMk cId="391518009" sldId="256"/>
        </pc:sldMkLst>
        <pc:spChg chg="mod">
          <ac:chgData name="Teresa Bosley" userId="a32b19f6-17fe-4b12-9ee7-a015e1b9b771" providerId="ADAL" clId="{8EF9045B-BB2A-4EC5-868C-20891E0C157B}" dt="2023-04-23T10:39:37.053" v="847" actId="1076"/>
          <ac:spMkLst>
            <pc:docMk/>
            <pc:sldMk cId="391518009" sldId="256"/>
            <ac:spMk id="4" creationId="{3C2278DD-E4FA-42B4-AB79-A204EB17F23A}"/>
          </ac:spMkLst>
        </pc:spChg>
        <pc:spChg chg="mod">
          <ac:chgData name="Teresa Bosley" userId="a32b19f6-17fe-4b12-9ee7-a015e1b9b771" providerId="ADAL" clId="{8EF9045B-BB2A-4EC5-868C-20891E0C157B}" dt="2023-04-23T10:39:41.182" v="848" actId="1076"/>
          <ac:spMkLst>
            <pc:docMk/>
            <pc:sldMk cId="391518009" sldId="256"/>
            <ac:spMk id="5" creationId="{9669BF03-942E-4541-95E9-E53B879AD5DC}"/>
          </ac:spMkLst>
        </pc:spChg>
        <pc:spChg chg="mod">
          <ac:chgData name="Teresa Bosley" userId="a32b19f6-17fe-4b12-9ee7-a015e1b9b771" providerId="ADAL" clId="{8EF9045B-BB2A-4EC5-868C-20891E0C157B}" dt="2023-04-23T10:39:56.750" v="852" actId="1076"/>
          <ac:spMkLst>
            <pc:docMk/>
            <pc:sldMk cId="391518009" sldId="256"/>
            <ac:spMk id="7" creationId="{5BEA3A35-8B3C-4E9C-9F0C-19488C4A2D49}"/>
          </ac:spMkLst>
        </pc:spChg>
        <pc:spChg chg="mod">
          <ac:chgData name="Teresa Bosley" userId="a32b19f6-17fe-4b12-9ee7-a015e1b9b771" providerId="ADAL" clId="{8EF9045B-BB2A-4EC5-868C-20891E0C157B}" dt="2023-04-23T10:39:48.767" v="850" actId="1076"/>
          <ac:spMkLst>
            <pc:docMk/>
            <pc:sldMk cId="391518009" sldId="256"/>
            <ac:spMk id="8" creationId="{A9BEA36F-1A45-4171-829E-D3766B7EF323}"/>
          </ac:spMkLst>
        </pc:spChg>
        <pc:spChg chg="add mod">
          <ac:chgData name="Teresa Bosley" userId="a32b19f6-17fe-4b12-9ee7-a015e1b9b771" providerId="ADAL" clId="{8EF9045B-BB2A-4EC5-868C-20891E0C157B}" dt="2023-04-23T10:39:53.903" v="851" actId="1076"/>
          <ac:spMkLst>
            <pc:docMk/>
            <pc:sldMk cId="391518009" sldId="256"/>
            <ac:spMk id="11" creationId="{4A1A7E27-7642-457C-BCCF-137E6B47CAFA}"/>
          </ac:spMkLst>
        </pc:spChg>
        <pc:spChg chg="add mod">
          <ac:chgData name="Teresa Bosley" userId="a32b19f6-17fe-4b12-9ee7-a015e1b9b771" providerId="ADAL" clId="{8EF9045B-BB2A-4EC5-868C-20891E0C157B}" dt="2023-04-23T10:40:03.335" v="854" actId="1076"/>
          <ac:spMkLst>
            <pc:docMk/>
            <pc:sldMk cId="391518009" sldId="256"/>
            <ac:spMk id="12" creationId="{C0A5BA85-7039-4023-B852-3CCA2B876C14}"/>
          </ac:spMkLst>
        </pc:spChg>
        <pc:spChg chg="mod">
          <ac:chgData name="Teresa Bosley" userId="a32b19f6-17fe-4b12-9ee7-a015e1b9b771" providerId="ADAL" clId="{8EF9045B-BB2A-4EC5-868C-20891E0C157B}" dt="2023-04-23T15:53:16.718" v="860" actId="313"/>
          <ac:spMkLst>
            <pc:docMk/>
            <pc:sldMk cId="391518009" sldId="256"/>
            <ac:spMk id="13" creationId="{0DCC982C-215E-4A88-99EB-99A02C1161D2}"/>
          </ac:spMkLst>
        </pc:spChg>
        <pc:spChg chg="mod">
          <ac:chgData name="Teresa Bosley" userId="a32b19f6-17fe-4b12-9ee7-a015e1b9b771" providerId="ADAL" clId="{8EF9045B-BB2A-4EC5-868C-20891E0C157B}" dt="2023-04-23T10:40:13.104" v="857" actId="14100"/>
          <ac:spMkLst>
            <pc:docMk/>
            <pc:sldMk cId="391518009" sldId="256"/>
            <ac:spMk id="15" creationId="{F96761C3-13CC-4DF8-BEB8-ACF1991BA218}"/>
          </ac:spMkLst>
        </pc:spChg>
        <pc:spChg chg="mod">
          <ac:chgData name="Teresa Bosley" userId="a32b19f6-17fe-4b12-9ee7-a015e1b9b771" providerId="ADAL" clId="{8EF9045B-BB2A-4EC5-868C-20891E0C157B}" dt="2023-04-23T11:24:00.237" v="859" actId="20577"/>
          <ac:spMkLst>
            <pc:docMk/>
            <pc:sldMk cId="391518009" sldId="256"/>
            <ac:spMk id="17" creationId="{EF5E69B4-5668-469F-B2F0-CAED612D9816}"/>
          </ac:spMkLst>
        </pc:spChg>
        <pc:spChg chg="mod">
          <ac:chgData name="Teresa Bosley" userId="a32b19f6-17fe-4b12-9ee7-a015e1b9b771" providerId="ADAL" clId="{8EF9045B-BB2A-4EC5-868C-20891E0C157B}" dt="2023-04-23T10:37:06.075" v="816" actId="20577"/>
          <ac:spMkLst>
            <pc:docMk/>
            <pc:sldMk cId="391518009" sldId="256"/>
            <ac:spMk id="20" creationId="{B38CF7FB-F214-4D89-B1EB-C402DA7A01AC}"/>
          </ac:spMkLst>
        </pc:spChg>
        <pc:graphicFrameChg chg="mod">
          <ac:chgData name="Teresa Bosley" userId="a32b19f6-17fe-4b12-9ee7-a015e1b9b771" providerId="ADAL" clId="{8EF9045B-BB2A-4EC5-868C-20891E0C157B}" dt="2023-04-23T10:39:46.108" v="849" actId="1076"/>
          <ac:graphicFrameMkLst>
            <pc:docMk/>
            <pc:sldMk cId="391518009" sldId="256"/>
            <ac:graphicFrameMk id="21" creationId="{182D3499-0476-4284-ADC5-1A340E702AAA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57798-4C83-4457-97A6-7CF01EA151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9DA257-43D3-4498-B8E7-63E502B4FE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8CD31-4B64-4250-997E-66DB6BE22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AFA56-8DE5-45FB-945E-8A75BC5DB4F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AFA7E-B146-4DEB-A312-069780EF3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46669-803B-480B-AC83-FA7A99306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051AF-9258-46F7-AA47-52CC5A2D6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471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1B9AA-E0CD-4638-A2DE-9152760A7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A991A4-9C8E-4B8C-BFA2-CA74DF0B28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6D6E5-662F-4DA8-BC86-20E2DFF2B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AFA56-8DE5-45FB-945E-8A75BC5DB4F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A722C-CD6F-4696-B5AE-E8B8F06E3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849BDD-EB0E-41B1-BE71-6D4C0AB1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051AF-9258-46F7-AA47-52CC5A2D6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571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C53CF8-1D51-4557-B16B-767252AF13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55C75A-5654-4E2B-B57C-F1BAAE9AE1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A5406-55B5-4556-9DB5-28424A013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AFA56-8DE5-45FB-945E-8A75BC5DB4F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F2E90-ECBC-4221-871C-162363D1F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5E1CD-4D99-4AAD-B38F-B7819E2D0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051AF-9258-46F7-AA47-52CC5A2D6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485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D8542-859C-4D0F-9883-AA5BD6D86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8E808-3BD7-4AEC-B4DC-B5F8C8425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74DE4-7EC9-4B1B-BDF1-B2A81F571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AFA56-8DE5-45FB-945E-8A75BC5DB4F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2B8871-369C-4801-BFFE-A44608F7F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D9CAC-2B3F-4E19-A3B1-CD384CB03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051AF-9258-46F7-AA47-52CC5A2D6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329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EFDD6-2ADC-4EEE-9A0C-6325B9035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7C87C5-94B2-4EC8-AC1D-8266564362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90DA0A-FCBA-47E7-A092-AE9504E99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AFA56-8DE5-45FB-945E-8A75BC5DB4F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6AC5C-0F46-4089-BFE3-D23952485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84BF30-B770-416B-91C3-BFA3087F9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051AF-9258-46F7-AA47-52CC5A2D6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158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81196-34DF-495D-80F6-771B9F8CB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6230E-222D-4201-8990-523872A1DA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A36064-B482-428D-BE78-21CEF7B374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4F2BE-7720-4E18-ABD5-DC5430721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AFA56-8DE5-45FB-945E-8A75BC5DB4F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5A944-4F6B-4A8A-B445-A92D1A63B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5EF488-A9AD-496E-8460-7D38B387F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051AF-9258-46F7-AA47-52CC5A2D6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494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FCA04-A728-426A-984F-15CC5DE1B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C93EA2-AC13-4FF9-841A-C656E5F61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8B4C4A-F283-41F0-9755-06359FB25F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93E833-EDD9-42A1-AE75-DDA8F76CBD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5D6DCE-E4B9-49BF-9BA8-C9217F5F2C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8704B1-54F4-4336-AFE8-6BB63B23B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AFA56-8DE5-45FB-945E-8A75BC5DB4F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5B789A-E432-436B-B437-8E70AD2C8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0AF6FD-D520-40DA-9717-06EC460DA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051AF-9258-46F7-AA47-52CC5A2D6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005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E8F29-BF76-409D-8AC9-624BF3235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C131CC-2CA2-4686-AB23-5D8BEA480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AFA56-8DE5-45FB-945E-8A75BC5DB4F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F9F3AD-4932-45D0-92C8-0DC8F5378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9AB401-BE12-4F3A-9027-46949F6D8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051AF-9258-46F7-AA47-52CC5A2D6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736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DAA11F-8B68-4874-8FEB-279A61A67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AFA56-8DE5-45FB-945E-8A75BC5DB4F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E03980-2EEA-49F9-8440-9971BDCA3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37D00F-F6EA-4806-BB26-E582BD4C8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051AF-9258-46F7-AA47-52CC5A2D6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872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9524C-A355-47E6-9A0B-BFF84B3F3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13E25-08F4-4759-9E34-C6463ED1E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7D6986-10A0-4594-8C48-823B4C83BB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4CBE79-FEB1-4FAD-9425-0A9995379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AFA56-8DE5-45FB-945E-8A75BC5DB4F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F22DEE-4101-4047-AE82-B2749DA2F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748E73-9F96-4234-8966-FB1BEB146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051AF-9258-46F7-AA47-52CC5A2D6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95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E2B1E-7502-4E08-BBA5-0C7408521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96C90E-A404-4DF4-AFEA-FC56CEE14E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1F7854-DA51-4D9F-B552-F1E857AB06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41FBD1-86EE-409E-91DF-3E7273D19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AFA56-8DE5-45FB-945E-8A75BC5DB4F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A79B06-3C64-406E-BF9A-62AF3CEDF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E4803A-1CB6-4265-AD99-AA3F974B0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051AF-9258-46F7-AA47-52CC5A2D6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879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193CE7-D552-482A-B85C-3A5AF8CC0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FC274C-B906-482B-BB5D-56BB242A8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6908F-978A-4490-8E14-7F6EDC00B3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AFA56-8DE5-45FB-945E-8A75BC5DB4F8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78A21-A916-4585-AAD1-56A17ECC9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EBCEF-7D32-4F1E-9FB2-F227736EB3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051AF-9258-46F7-AA47-52CC5A2D6A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697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7.png"/><Relationship Id="rId18" Type="http://schemas.microsoft.com/office/2007/relationships/hdphoto" Target="../media/hdphoto8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microsoft.com/office/2007/relationships/hdphoto" Target="../media/hdphoto5.wdp"/><Relationship Id="rId17" Type="http://schemas.openxmlformats.org/officeDocument/2006/relationships/image" Target="../media/image9.png"/><Relationship Id="rId2" Type="http://schemas.openxmlformats.org/officeDocument/2006/relationships/image" Target="../media/image1.png"/><Relationship Id="rId16" Type="http://schemas.microsoft.com/office/2007/relationships/hdphoto" Target="../media/hdphoto7.wdp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5.png"/><Relationship Id="rId14" Type="http://schemas.microsoft.com/office/2007/relationships/hdphoto" Target="../media/hdphoto6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3">
            <a:extLst>
              <a:ext uri="{FF2B5EF4-FFF2-40B4-BE49-F238E27FC236}">
                <a16:creationId xmlns:a16="http://schemas.microsoft.com/office/drawing/2014/main" id="{C1A4D87E-C9CD-4463-915A-21647F6A8E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8781" y="5478885"/>
            <a:ext cx="2969790" cy="78858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669BF03-942E-4541-95E9-E53B879AD5DC}"/>
              </a:ext>
            </a:extLst>
          </p:cNvPr>
          <p:cNvSpPr txBox="1"/>
          <p:nvPr/>
        </p:nvSpPr>
        <p:spPr>
          <a:xfrm>
            <a:off x="196061" y="1135230"/>
            <a:ext cx="3915790" cy="5262979"/>
          </a:xfrm>
          <a:prstGeom prst="rect">
            <a:avLst/>
          </a:prstGeom>
          <a:solidFill>
            <a:srgbClr val="BCB9E9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Unit Structure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All units of work in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Music is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broken down into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three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specific areas: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C2278DD-E4FA-42B4-AB79-A204EB17F23A}"/>
              </a:ext>
            </a:extLst>
          </p:cNvPr>
          <p:cNvSpPr txBox="1"/>
          <p:nvPr/>
        </p:nvSpPr>
        <p:spPr>
          <a:xfrm>
            <a:off x="361107" y="1876716"/>
            <a:ext cx="3585342" cy="1260000"/>
          </a:xfrm>
          <a:prstGeom prst="rect">
            <a:avLst/>
          </a:prstGeom>
          <a:solidFill>
            <a:srgbClr val="A162D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Listening and Appraising</a:t>
            </a:r>
            <a:endParaRPr lang="en-GB" sz="2400" b="1" dirty="0">
              <a:solidFill>
                <a:schemeClr val="accent2">
                  <a:lumMod val="40000"/>
                  <a:lumOff val="60000"/>
                </a:schemeClr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C2278DD-E4FA-42B4-AB79-A204EB17F23A}"/>
              </a:ext>
            </a:extLst>
          </p:cNvPr>
          <p:cNvSpPr txBox="1"/>
          <p:nvPr/>
        </p:nvSpPr>
        <p:spPr>
          <a:xfrm>
            <a:off x="361107" y="3332920"/>
            <a:ext cx="3585342" cy="1260000"/>
          </a:xfrm>
          <a:prstGeom prst="rect">
            <a:avLst/>
          </a:prstGeom>
          <a:solidFill>
            <a:srgbClr val="A162D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en-GB" sz="24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Musical Activities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C2278DD-E4FA-42B4-AB79-A204EB17F23A}"/>
              </a:ext>
            </a:extLst>
          </p:cNvPr>
          <p:cNvSpPr txBox="1"/>
          <p:nvPr/>
        </p:nvSpPr>
        <p:spPr>
          <a:xfrm>
            <a:off x="361107" y="4816938"/>
            <a:ext cx="3585342" cy="1260000"/>
          </a:xfrm>
          <a:prstGeom prst="rect">
            <a:avLst/>
          </a:prstGeom>
          <a:solidFill>
            <a:srgbClr val="A162D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en-GB" sz="24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Perform &amp; Share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2278DD-E4FA-42B4-AB79-A204EB17F23A}"/>
              </a:ext>
            </a:extLst>
          </p:cNvPr>
          <p:cNvSpPr txBox="1"/>
          <p:nvPr/>
        </p:nvSpPr>
        <p:spPr>
          <a:xfrm>
            <a:off x="195703" y="148676"/>
            <a:ext cx="3916150" cy="830997"/>
          </a:xfrm>
          <a:prstGeom prst="rect">
            <a:avLst/>
          </a:prstGeom>
          <a:solidFill>
            <a:srgbClr val="A162D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latin typeface="Comic Sans MS" panose="030F0702030302020204" pitchFamily="66" charset="0"/>
                <a:cs typeface="Arial" panose="020B0604020202020204" pitchFamily="34" charset="0"/>
              </a:rPr>
              <a:t>Music at </a:t>
            </a:r>
            <a:r>
              <a:rPr lang="en-GB" sz="2400" b="1" dirty="0" smtClean="0">
                <a:latin typeface="Comic Sans MS" panose="030F0702030302020204" pitchFamily="66" charset="0"/>
                <a:cs typeface="Arial" panose="020B0604020202020204" pitchFamily="34" charset="0"/>
              </a:rPr>
              <a:t>the </a:t>
            </a:r>
            <a:endParaRPr lang="en-GB" sz="2400" b="1" dirty="0" smtClean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ctr"/>
            <a:r>
              <a:rPr lang="en-GB" sz="2400" b="1" dirty="0" smtClean="0">
                <a:latin typeface="Comic Sans MS" panose="030F0702030302020204" pitchFamily="66" charset="0"/>
                <a:cs typeface="Arial" panose="020B0604020202020204" pitchFamily="34" charset="0"/>
              </a:rPr>
              <a:t>Acorn </a:t>
            </a:r>
            <a:r>
              <a:rPr lang="en-GB" sz="2400" b="1" dirty="0" smtClean="0">
                <a:latin typeface="Comic Sans MS" panose="030F0702030302020204" pitchFamily="66" charset="0"/>
                <a:cs typeface="Arial" panose="020B0604020202020204" pitchFamily="34" charset="0"/>
              </a:rPr>
              <a:t>Federation</a:t>
            </a:r>
            <a:endParaRPr lang="en-GB" sz="2400" b="1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EA3A35-8B3C-4E9C-9F0C-19488C4A2D49}"/>
              </a:ext>
            </a:extLst>
          </p:cNvPr>
          <p:cNvSpPr/>
          <p:nvPr/>
        </p:nvSpPr>
        <p:spPr>
          <a:xfrm>
            <a:off x="4209577" y="1677710"/>
            <a:ext cx="3999205" cy="2448000"/>
          </a:xfrm>
          <a:prstGeom prst="rect">
            <a:avLst/>
          </a:prstGeom>
          <a:solidFill>
            <a:srgbClr val="BCB9E9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GB" sz="1200" b="1" u="sng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Quality First Teaching</a:t>
            </a:r>
            <a:endParaRPr lang="en-GB" sz="12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Before each unit </a:t>
            </a: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starts, </a:t>
            </a:r>
            <a:r>
              <a:rPr lang="en-GB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staff </a:t>
            </a: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shares </a:t>
            </a:r>
            <a:r>
              <a:rPr lang="en-GB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copy </a:t>
            </a: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Knowledge Organiser.</a:t>
            </a:r>
          </a:p>
          <a:p>
            <a:pPr marL="171450" indent="-171450">
              <a:lnSpc>
                <a:spcPct val="10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Each unit has a particular theme and covers the three specific areas, gradually building on previous skills learnt.</a:t>
            </a:r>
            <a:endParaRPr lang="en-GB" sz="1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the beginning and end of each unit the children perform a specific “themed” song.  This is used </a:t>
            </a: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an assessment opportunity to monitor </a:t>
            </a: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children's progress.</a:t>
            </a:r>
            <a:endParaRPr lang="en-GB" sz="1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9BEA36F-1A45-4171-829E-D3766B7EF323}"/>
              </a:ext>
            </a:extLst>
          </p:cNvPr>
          <p:cNvSpPr/>
          <p:nvPr/>
        </p:nvSpPr>
        <p:spPr>
          <a:xfrm>
            <a:off x="8374183" y="4382975"/>
            <a:ext cx="3596143" cy="867930"/>
          </a:xfrm>
          <a:prstGeom prst="rect">
            <a:avLst/>
          </a:prstGeom>
          <a:solidFill>
            <a:srgbClr val="BCB9E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GB" sz="1200" b="1" u="sng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Music </a:t>
            </a:r>
            <a:r>
              <a:rPr lang="en-GB" sz="1200" b="1" u="sng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lessons</a:t>
            </a:r>
            <a:endParaRPr lang="en-GB" sz="1200" b="1" u="sng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GB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make our </a:t>
            </a: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Music </a:t>
            </a:r>
            <a:r>
              <a:rPr lang="en-GB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lessons </a:t>
            </a: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practical </a:t>
            </a:r>
            <a:r>
              <a:rPr lang="en-GB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we can.  The </a:t>
            </a: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children </a:t>
            </a:r>
            <a:r>
              <a:rPr lang="en-GB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 time to explore </a:t>
            </a:r>
            <a:endParaRPr lang="en-GB" sz="1200" dirty="0" smtClean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different </a:t>
            </a:r>
            <a:r>
              <a:rPr lang="en-GB" sz="120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musical </a:t>
            </a:r>
            <a:r>
              <a:rPr lang="en-GB" sz="120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experiences</a:t>
            </a:r>
            <a:r>
              <a:rPr lang="en-GB" sz="120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96761C3-13CC-4DF8-BEB8-ACF1991BA218}"/>
              </a:ext>
            </a:extLst>
          </p:cNvPr>
          <p:cNvSpPr/>
          <p:nvPr/>
        </p:nvSpPr>
        <p:spPr>
          <a:xfrm>
            <a:off x="8374184" y="148676"/>
            <a:ext cx="3596143" cy="4164217"/>
          </a:xfrm>
          <a:prstGeom prst="rect">
            <a:avLst/>
          </a:prstGeom>
          <a:solidFill>
            <a:srgbClr val="D5B4F6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GB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Our strengths and areas for development in </a:t>
            </a:r>
            <a:r>
              <a:rPr lang="en-GB" sz="1200" b="1" u="sng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Computing</a:t>
            </a:r>
            <a:endParaRPr lang="en-GB" sz="1200" b="1" u="sng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Sequencing of the lessons is structured and builds on prior skills and knowledge</a:t>
            </a:r>
          </a:p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Children are given opportunities to explore new </a:t>
            </a: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genres and cultures of music.</a:t>
            </a:r>
            <a:endParaRPr lang="en-GB" sz="12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 the start of all lessons, the Knowledge Organiser and key vocabulary is discussed – which consolidates the learning and skills used previously and which new skills will be developed further.</a:t>
            </a:r>
          </a:p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Children are given time to reflect and adapt their learning at the end of every session.</a:t>
            </a:r>
            <a:endParaRPr lang="en-GB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GB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Areas for development</a:t>
            </a:r>
          </a:p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Embed all </a:t>
            </a: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three </a:t>
            </a: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units of work throughout a full academic year (Started this cycle December 2022)</a:t>
            </a:r>
          </a:p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Evaluate the impact of the scheme after it’s initial trial</a:t>
            </a:r>
          </a:p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Provide opportunities for staff to see the </a:t>
            </a: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Music </a:t>
            </a: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lead deliver a lesson</a:t>
            </a:r>
          </a:p>
          <a:p>
            <a:pPr>
              <a:lnSpc>
                <a:spcPct val="105000"/>
              </a:lnSpc>
              <a:spcAft>
                <a:spcPts val="0"/>
              </a:spcAft>
            </a:pPr>
            <a:endParaRPr lang="en-GB" sz="12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F5E69B4-5668-469F-B2F0-CAED612D9816}"/>
              </a:ext>
            </a:extLst>
          </p:cNvPr>
          <p:cNvSpPr/>
          <p:nvPr/>
        </p:nvSpPr>
        <p:spPr>
          <a:xfrm>
            <a:off x="4209577" y="4209918"/>
            <a:ext cx="3999205" cy="2197525"/>
          </a:xfrm>
          <a:prstGeom prst="rect">
            <a:avLst/>
          </a:prstGeom>
          <a:solidFill>
            <a:srgbClr val="D5B4F6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GB" sz="12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Assessment in </a:t>
            </a:r>
            <a:r>
              <a:rPr lang="en-GB" sz="1200" b="1" u="sng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Computing</a:t>
            </a:r>
          </a:p>
          <a:p>
            <a:pPr marL="171450" indent="-171450">
              <a:lnSpc>
                <a:spcPct val="10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the beginning and end of each unit the children perform a specific “themed” song.  This is used as an assessment opportunity to monitor the children's progress.</a:t>
            </a:r>
          </a:p>
          <a:p>
            <a:pPr marL="171450" indent="-171450">
              <a:lnSpc>
                <a:spcPct val="10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 </a:t>
            </a:r>
            <a:r>
              <a:rPr lang="en-GB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end of each unit staff complete the matching assessment </a:t>
            </a: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grid.  This </a:t>
            </a:r>
            <a:r>
              <a:rPr lang="en-GB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 then shared with the </a:t>
            </a: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Music </a:t>
            </a:r>
            <a:r>
              <a:rPr lang="en-GB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lead.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Music </a:t>
            </a: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lead </a:t>
            </a:r>
            <a:r>
              <a:rPr lang="en-GB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uses this to inform </a:t>
            </a:r>
            <a:r>
              <a:rPr lang="en-GB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planning of future units making sure that all the children's needs are met.</a:t>
            </a:r>
            <a:endParaRPr lang="en-GB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38CF7FB-F214-4D89-B1EB-C402DA7A01AC}"/>
              </a:ext>
            </a:extLst>
          </p:cNvPr>
          <p:cNvSpPr txBox="1"/>
          <p:nvPr/>
        </p:nvSpPr>
        <p:spPr>
          <a:xfrm>
            <a:off x="112652" y="6553766"/>
            <a:ext cx="67839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03/05/23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1A7E27-7642-457C-BCCF-137E6B47CAFA}"/>
              </a:ext>
            </a:extLst>
          </p:cNvPr>
          <p:cNvSpPr txBox="1"/>
          <p:nvPr/>
        </p:nvSpPr>
        <p:spPr>
          <a:xfrm>
            <a:off x="4209576" y="161167"/>
            <a:ext cx="3999205" cy="1440000"/>
          </a:xfrm>
          <a:prstGeom prst="rect">
            <a:avLst/>
          </a:prstGeom>
          <a:solidFill>
            <a:srgbClr val="D5B4F6"/>
          </a:solidFill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Our Curriculum</a:t>
            </a:r>
          </a:p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Our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Music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curriculum is based on the </a:t>
            </a:r>
            <a:r>
              <a:rPr lang="en-GB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Charanga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scheme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that follows the National Curriculum 2014.  The different areas of the scheme are then adapted to suit the mixed class structure we have in our schools.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AutoShape 4" descr="data:image/png;base64,%20iVBORw0KGgoAAAANSUhEUgAAANEAAAB5CAYAAACndcRsAAAAAXNSR0IArs4c6QAAAARnQU1BAACxjwv8YQUAAAAJcEhZcwAADsMAAA7DAcdvqGQAACoqSURBVHhe7X0HYBxnmfazTVu06r1Y7k3uNY5TidNMCDmCD3K5I4SDHL2EchDqBQiB3PEntB8OjhyEnxISUhwnxOnFiXtvsuWqXlddW7X7v883O9JaXsuyI2lX9jzJ51nNfDPzzTfv873lKwMDBgwYMGDAgAEDBgwYMGDAgAEDBgwYMGDAgAEDBgwYMGDAgAEDBgwYMGDAgAEDBgwYMDCGMEW34xXjvfwjjYik2Drh3wZGGeNRCFlmLV11lWwnWTFJ/urpMaE5NY7QnIhuxxGcTu05vF7t/aQstagtYe/SjjkGP2u1tkmV/XxkZ3oEaQ1anqbyMPLnRPDYB/rU3wZGFOOJRDp5zP2/V77XDrPbCrvFDJuV+09Fd3RLZJlPP97ZOzyhcjq0euoLDl1fXlscEgvi3ftMGG6ZhoLVGoElJQKnO4wUh5TJ0YfS9D7MuiqEjy8NRnMZGCEMLRTJA508WioosEqLa8WUJRmYvXwBLJZshCNmmMzxhXg48Ppao78G4HaXRX9pCIc1AQyFA2pLmE0D9wxHtP1mk0NtRwpBb0v019nhlDKzHsyWMExSNrP87ov0wGV7S9jlQXGvFx//uEGkEcR4IBGJw3LSpLGivNyBuatmwGpOQVbJYmRkfQAma15yPkkkFP1xKkymtOgvgSmsbSPRrcLAb6FA9Ne5gQTSEEEkUoNQ8EE0tb0Oa6YPvzZINJJIdhINaB/AhoyMFCxcVYCs/MkonnwZMrNvgdVeLk+hPUdE5CY8fGVkGvT0kXM4N2Ewx3llseXWH4pb5uU2HK6Dz/vvaKx/To748Pt7fVomAyOBOG8kaaCThxrIhvzJqQj67Ji9pARzlq1GTuEa2J3T1DFCCJTrcmB+XobITARzCrPUbsIf6oNPko6+qNDp+3JcdrUdjCOtndFfZ0bsfXTwfrHwBU9XJnoZYhFbRuJM5TorhDgHWzqwqboZfdRIfX21Unf3oWLvY7Cm9OLxB0micdBijA8kK4lIHpZNI1DBlFTYLW7YHJm46pabkT/hn4VA01UrS+1DiABePbUYz3/oWnQH41tRZ0NNR2/01wDyUzVB7oveJxQV/lgS6Ptyo3lHC/HKNxgsr0U00J/2Hsc9z2+DTyeRr+d+HNz9VzhSewwSjSySkUQs04AGKihIhTsnHanZOVh85Y0oKFsDh2u2EMjSTyBCWvvrZ5Zg/R3XRXckBvEkMxGV/N/bDuMLazfBx8BCOCTmXO8PsHebaCJbD9b92itZDBKNECisyYRTCVRU5IS7OB3puXlYdMUNooFuhTOVGuhUAhFyZm8g1K8xEgU+wOCUCBSnOaNRf1UfKbLJQqbLhq44XQEG3hGSqUIpbySPVZINMxdloHB6HgqKi7D4Xe9D0cQ7hEBz5Jj9NAIRYlKVZqTCojvW4xh8OpqIwXBYmY3n0yzsbmzXfDOac5FID0L+RnR2h+FvOt1BM/COkCwkouQPaKDCQheyCnNEgtIxa/ENyC26BTbnZHX8TJpG/IDq9h70xvGHeEanPwCPN37q8gf7U7doM93HSRS6A0E8WVGF32yvxLOVtervc0WR2yFVohoU+ceUArPFKSZvGEHf+G9lkgzJUKEkj55SkDfRjUUry9Dbm4Zpc64UH+gf4XDOkMNCsCGEW3yi62aU4IUPx/eJPvHMJrx6tB5TctOje05HdXs38txOfH/VQlw2IT+6d+xR19WLTz+3BTvqPLi8LB8/vG4xJqS7okeHh59vqcCX122G32IRdRasR1f7/di/4zF45CG3rzN8ohFEojWRTh5NA9FUm7u8RBiRgalzr0Be6fu1KNxZCERIc0DTJ54mIpq7vDjS1IZXDteo9OKhGjxfoSX+5r7KpnZUtnSIRgqJdZg4GeuTW7f0+FHt6UKNyDy147kiLcUGC0cbRSLURGZpg+xwZliRnWloohFGIkl0OoGcTid87akonLFSTLibVRDBbLGe0YQbBPoA8fpfiMunFOKfls7A7Yun45Z5k1GYlQqT+NhOpw3LJuarfTfPnYSbZ5dhUqYcE1OIROoUE6+l1482X+CM1yZ47+Zen5iH/rj5Bu8Jib/TKtdt7vEp4kdinpH35T5aYzaLGe4UKwJiibEcHb7gsAjO66t8yqSLyB99fng7zi/2b2BIUIATAb5ZEkgLIiDNjls/ugCFZYWYWH6FbG+DK20OzOZhE4jN96z8THxsyfTojgHwCtlOO5aV5GBFaS5m52Uox7umrRvZLge+dfV83L1iNlZPL8G1U4pQICZdi9eH7WJOPSc+yWsnGnHM0y3FMcFls8JhtWiyKaCw0vx6QUzFJw5UYWe9R0XGXFarkMqvSEhXhOcRJFib+GH7mzrw8M4jeOV4I06ItqHWyLCnwCZbnvPovpNolOtOykpXJt0Oue7TFdU43NqpNFW63YYUIRjJHg/PHq7Fq0fqEKY2Cke6EQq+haa6/bC7Aji83SDTCCL+Gxg98H56IoFTAPGAb/3QPPT1ZSAjdwGKyj4Al7scIpznhLP4RLGoFeH82NpNeOFwNYrS3Xhw9VLcOqtMdVKSs3vE7Htgw348tf+k0ghWEdY+IUJEBPKzK2bh85fMwtRsbfjbtvpW3Pf6Xmw82aRGHDA/RxpQo/11z3GEAkFcKcR85kPXqqfeVtuK+9/ci1eONYhykGvKNbxS9hn5GfjGVfPw3hkT0OEP4H1/eQ276lqxoDALs/Oz8Ce5ll4n+eIffeuq+fjXRVP7yTkYp/QT9YXq0dv5Q+zd+qiQqNvoJxpZjLU5R/IMaKD8/FRkulPh63UhO28+iid9CE7XjHMmECFX9okAn8knigXD4BbJz8KwX4nWFyWK6URHN+55cQf+vOcYHHYrbppZqohzS3kZXHYLfru9Ej8UgjWKGXayowfffXUPnhaytYiZVZyRiqsnF2JCphuP7j2BDilLj1y8V0jC++xq8OCL67dhreS3iim5vCwP75Hrc+jQcdGKX12/HWsPVSsfiOQwCal3NbThadm3siwXy0SLZqc6xF/y4v9uPaTufyZY5Vz1gHoSPcp/DYw8xrJieS++Tm5tYralIS03DTnFuSgoXYb8CbchxT4REVP8pvUsMImQFqWnwi6m1tlA80oL/5rgtFmQK5pDCZ1c49nDNaKJ2pWT9q5JhfjetYvw/VWL8GPRVu+fPREB0TavHavHmycbcUDybaxpVqbk8tIc3HvNAjxww1KlUS4TgkRDzIqcDJ+/caIJu0QTuR0pWFM+UfIuwf3XLcE3r56H6Tlp4vf0YUNVk6okzU8CUuV5bpk5Af/nxmX46U2X4F3i23G87cHGNrl/h+pLiodjQsqQPKeA/UR+aZjC0ipoBTIwohgrEukE0oIIBVNccKamw2rPxOLLVgiBtDC2SXyg87QyInL5NnHqh9PZSt8mKBqC/wVC4f5gADUGfaXati44xZmfX5CFY63d+HtlHf5n+xE090g+KV6r5N8pGqKipRNt4vfYRWO9W/yp98woxTzxy1ZNLsLdK2drNxMm2EXruMWHIUECQo6JYgp+YM5ELC7MxpRsN94rJPnuNQuFsIvxPjErUyS/X8pFjTxD/Lc7F07BIsm7pDhbbe004aQc7b6AahDioUy0Is1QgVSIyU5vDD5/BPV16riBkcNYkOhUArnFa88ryIbVlo5LbrwRJVP/UXygs/cDnRURuETwhwOaSz3iq3C0N89x2xgOFhKKUFaJk89idAmhfrqlAp95bjM+8+xmPLzjKHY0tCJXXDgmmoNs7SMim4UisEuLc+AUrcHrMJo2RUw6RWe5R66YYNViejG6xihcoVRBqfg1uqZyWCy4bmoRbp83CVdNKpD9Zs3XkXKUpKViTl6WCiIw6MBAgpW0kPOckke/xmA0ibnZr4lMkaBwiH6QvAHOdDUwkhhtEulvmPexorjYgekr8pCakYslV69G4cQPIjNnpUjWeWugfogweaLh4rOBApopJhUjYszPFp1Id9iQmmJTgmmXtEb8oB9ct1il+69bhP+4agE+u3wmvryyHDdNL9VC4UKaxs4eHGrpUGFoPgVNrOPtPdoTyfEWKRc7SxlwIAkaur2o7fIqc41gQOKFI/X424EqZR6SaH2coye11xsMIhidr8eRFDT5VABE/lYNgX6RQaAmUqCKjphssNm0HbnZ8Vln4LwxmiTiy2KiBqKKSEFKgRvdHXZMmbscBRPWwOWaJftt/dL0TiCXcAg5zhStioVNhJACyf8UYcR8Yqg6Tc6dK+ZYZqpduRA0qVZPK8ZHFk5VhMoTjWKV/AUuJ+aJqUdt4hQzzR/oU1MPSIIT7V14q6oZv9hyOHo3DaQBTT2aahwZwbz7m9tV39L6I7W456Ud+NoLO/BkRTX8QpR4oN/GUL0OTQvF5wSJae2PJYhPFPB3Rf8wMMIYC02kE0nI0uNEXyAVWdkLYHdMlNsPvx9oBBE70pu+EP+ms04t8allM7C8NE8LIBxvwIObKvDTzRX47ut78OEn38J9sn3tZKOcGcHComysnJCvOkT3iC/1CzH/bn98Az6xbhOer6zp7+wkQWnq3Tq7DMsnFqBDtNAf9xzDHXI9hrI///w2HPd0o8vnx6WluZLXGvWJIshwan1H8aBpofj1R23IRkIeSx7O5ECKPVuNWPD3xmedgfPGWGgi3kPTRMGwUyTKKa81VZrmd+gDnT8oezTjLL4QTGIu9YnA6aC/8tDqZbht8TQ0ikn2Xy/vxN1Cigdf2Y2AN4A7l0zDVy4rVxpvenYa7rl8LuaVZCPo9WPjsXpsOVqPZvGV6NuAA0fFVAyIpqJQzxFNxP6dVTNL5b4hHK73YFdVEzxiDk7LScMv3nupClBQ7kkQs+Rp6exVJpwOBhJC4tNZ5dpDDZRV/hOrX5lzqqKDasSC3ZWYSr+AMZqtEslDDZQiiavfuFEwuQBWRy5uvv1jyCm+HraU1BHTRKI5Vonp9dKd10d3nBl+EcRKT5cWWRMNMTXbjWwH/ZVoBkF1Ry92NYqQN3jUCILp2emKNBztwBENBLPT9Dom19pc26qidQ4x1y4pyVXmXlVHj9JC9L9oylHTkQTVQgxel6MbuG9KlhvzCzJRnpspJqlFjdrmiIYeIUuamIuMEtLkJOpEi53s6FbXmZmbgTzxs+IFF367oxKfeXrjQGdrT/cD2Lv5z0Zn68hjtEmkaSDx5SWlIa+MJMrDTbffKT7RdSNKImm1r5lWgpc/cnYSDRckAKdKUGBJhNQhon9eub9HtA79kBzxW1S/0xBgEIKhdYLDfUiekXwZxoiFscNomnM6KBtMZiEMTThuR4G8JhW1GkmQEPmpDpSku4YkEMFwc0maCwUMPgyjHAxZ03RkYofvKFTIUBjj213YGG0S8WXpSe6lCDQWxDUQD30hU0xgIfbdjJeUlBjNgpEs2hQHgH0UGcgpKYTNmYvVH7wNxVNuHFlzbvgDUC8GDDbnUro7HrDufOvRXLfNPzOrKPBie3RN73MF1wD39WhyU1GlRTxmldH3hZiJAbzn32i+vzM4xQH0MjwZB7z/4w8GseZuG1LTI+hFGOUI4d574+cfA1xQJLp+ZinW33FtdMfFjVNJFGyYYg39ZGZzxZMlhZOCaVmZlt8eaoh0+jSf7JzBtb5DotXGErynDgvXGo/+HbIGkBJowyx3KFHLIyeQRFOFRLYRjc6tnFSA/33fZcppH2nonZxNvT41TIdg4CEZwYjfY/tO4P5XdyMo/lmhK6V7aY7rxVwLtm+ta/V5An2Rhi4vwhy1OxjBcCesphTVt2Sy2ODzHYfdVho9OgBtAZSRlR+z3FdfzzwW7CfT6zoYrILdUSqF94j8ZIgj3CqacRPgb8KPv3LmYe2jiAuHRHIdjlG7fEI+Qud5TX014uFicpZbbY+2dqoBphz82nUeU7lHGox4c6LfvoY29feU3PRIgSOlOxgO9Rxq6Qx3+gLCAJMclHoymbThQH1hjwhrgfqdCJhMYXmHlJnTYUJQikpZEkQ6ZUe6pE7ZzwUzDiPo+xG6OvbgF1+tZwaVbQxx4ZCI4KXOMGQmFiJBowr26QSjz8V7UahDHP49lmCEMBol1CSTvBH1IcIqJYkvrIkDK2coWew/HhHIY8hzcKF/kwWhYCV8/m/A792Mn36hRrKMuXkwVMHfKeKTyJlWiOvevwZFU25ASop7REk0TDAUbeEw7DG8NQe58nacu8QhPRxEcKbhPOcLrxovZ+q/LkelZzneuZ8/mmC3xFBrVyhQSvUs8psNUlOPVywO+bsvdAhdPd9Gb/cm/PprBolGHXIv+gu/E78pL9U+5LCZsQBnrRIrJ+Spkd6c45ThiFotQ6CmU1uTmwNgCV5nYZyF9ZMdHDo1nFH31OS6mHCkBxvBX205hK31HpLoMDo7v4Puro14+Fsk0dlNkRHGRUcis7TS1V98P4rcHMKXWBKdCfoAWfpYegn5orh/OJMOL2Sw3eNUkk+u3YR1R2o1ErW13Yvuzrfx+3t1Eo3pix1Ze2KcgPN1KIscc5aMieYYE3+TNEz6/th8iUykcrz9o51orp4yel2PELIjOUG4KEl0LqCfwVmiHDTKAaU0pbhe3OBvEF0soABzUZXtYkrVSl1ElWZiMRBqTwiRxp5E7F8YB2AfEIVkbUU1vvHyLtz1xAb829824JNPvY37N+xT68zp070vVNB8ZD3EPiPXofjaizvw6SelHt7ch56g8eXKBGoiU1JrQS5E8ol1m/G5Z7fgkV1Hsf54A16sasKzR+vwy80V+Pjajbj3td2oE/v8QkRvKIQ9UgdvnmxSy4NpJhQHhoTx/JE6bKltxtbaFtHKWtQxoYiExcbrM6G8/CLRROMA+5ra8e/rt2NdRRWavH6pJH7K0o7LJuYjz+1Qq+00iGD9Zd9J/FBaY35x4kLDxqpm0Tjb8e5HXsKLxxoUeQhOb189oxTZGW5cWpaHiVxnQh25eKGNXxkdsG55fX1OkQOudDdsdjemzJ6DtOzpsFjOHs8dYbBQd19arpbhjQdOwPvmK7vxzKFq1cJywtznJT/XffvY4mm4c9FUNRHucHM76jo0P2mS5OHaDAyfEzTzuFAJVwOiD8X+Gq7NoK//wOvSrzopebjUMPtKuK1o7VSrs3LYUqbDhkA4Iuf3oLK1C/Wi8TiZMFWuoU/5oG/CJYw75Pqc73RCrlfp6USN7OPEPt6Py2YxN69ZLdeq7/KKCaZN9qOjTlOtXZ75ZHu3mjtFE451wCnw6w7VqN//umQ6pmalKd8wXe6zvCQXt86eoBaq5HAo7Xl5vh92iwWdcm+Wmc/H/pwsNb9qoL2mVmuSc7gkMkdWdMg9+Ezc0oTmMsucLMnpIvHAfM8drsFhT5dcLOyB1/s6/N5qNBzqRHPzmPcTJY5EGTmzYeYyWWMLk7zML6yYrVb2GQwKN5cF/vmWQ/CI0OanufBjIc+/LJiMojSnWoObE+g4uzXdYZfWmgstmjBRBGxpSY46zvW7f7vjiPq0yf9uPYTH953AqycahQQ+tZRWfqpTRdv+drBKrduwVgS1UQTtsf1VeEh8rb9J/v0tHUrIjwpJ/uutA/jFpoN46mA1djW2KRKxn4RC9hXRFLzX6yLwfJ4fbTiAX0rex0VDbqhpUc80ISNVzYVqkHvc98ZePLzzqJC7C1dMLFDlZV/ZS8fq8W1pOFhO1sFb1U345ZbDahYtScWlj5+uqIHbbsW07DTc+dRbeFrKzS9PcKmwJ6Rs35Nn4briDMQ8X1knZdmHR3ZUYkt9m1qDokw0F+dNUaNtkzr62eaDeOjtg/ijlP9FKT9NxlfEZP6dmM5vSr3OyE3v7wcbjDOSqGpvFzyeMY/4JI5E6dkzE0IiEeAvXiokiqeJRGAoLM9I4mo/S0vz8Nnls9QqP7Gg8HFoT7u0uAtFiBYXZYvGSlMtORc1efLASdFUHcoJp29Bv+mYtMwtPj/m52chw2lTfsWfdh9DfadXNEoXjni60SAapFWuwfzUKgfkGhSsHkYIZR9XCWoVrTO/MEtI7cKP3tyPrdXNor18ShPQR2GnLReXrJdrVUmrTsLNzElXWuI32yqxVciVIkR8f/lERchQJIwNYrr9XgS+RfJMzU5X2uD1Ew1qDCJJRc3FZ+O64AsKs5Wpe1yIHhHtcfu8yVgnAk0yVImmY9oi5aiXa3AcITV1hZBmgpCP2ppfNf/Gyzvx9J7jqOeoA7l+mz+ELULg3dJIHJF68sozXjOtWE3Hj4d+ErV2hcUfausnUe2BhJBo7H2iPn0QWeKidCIbcUE7gGZTt9cn5oVZWut8ZLtOHzbD07nuwcO3rMTP371cCRJHdrM1/qVoH5p55SJsn718Nu6+fC6WT8hHtQjMI7uO4yfSAlMTRYSkHP7DULnJZMY/yTU+LhqyVExDCsnLXKpYCHTzrFJ8Rog8T4jaJcL8woEqOdagVm7l+g5coJFCTtPo5pmSVxqI1XIOibJTWnSuG75dtCvbNGoBLszPbeyLp3nF67A8DtEaN04rEn8nX0wzs2oFr5lSiLuWTMMl0qiw7Np1+vr9JA7bCUmD4ZO/acKtlHO/fvV8tcY41+U7LMR64uBJlfcZ0WAvH64FpwZOF43+sWUz8aWVs9XnbbiYS0jVLqVjGOLBEXRJgIsysCByEBfcTcHgu2HFULho4w+Gfjpfs/6q2QLv5jAeOX+6mCK/fM9yPHDtEty3ahEeWr1UG5Yj16Mm4DAd9QEugVXyf27FLPzg2kX48fVLcMeCqXCL8HJkxY1Cip/euBzfu2YB7rlirlprnPeTFlgRhwv4cwcJfN81i/A/770UP75hKf5w6xVqoXyL7OcI80OS/0zPHAs+b6qYbNRSXP9bregqJ/7L/Cn4gTzHuyYVyO3OPM6DJsc/i+n7u39Yia9fMQ+P3Hq5apj6hGA0j+mXvSYajqJfLKbave9aiIduXIpvXzUf/33zCqyYkNdft+eFI0fG3B8iLkoSDQX6LZboKOy9Yl5wIfp4oBDTKX7xaL0KHjDRoea8lyWluWLPazMMCJp6a+ZMVOyjn3FEbHkKJ8GBPVw9SLX60mrPL8xUi9izZ57rNaggguTliqYl6U4VCPCIpuQyWi6bmKQUfCkz1/am70FkO1NwjTj9KXIdv5SfzzCUcOoBkVjEjitkw6JrnaHAZ1pclKP8NaJI/MiZ0qDw6gxiUOuynvhJmYWiqS8TjaWD33S6bmqxdq4807AwzGyjjQSSKElqIAZ82Vzaimtr07xhkKBS/JXBYIv9gvg0NzzysvpUyp/3HlejtBnJ4sKLbKspNDr4WyeN9tTxn505UsRN1M88JW/sKepasbki/QQieISrvOq/idjTWR69eCRLa6/vlOODEY9k8cAGgX6WnpvPzDGK/IwMI3S8B+uOYMBCX+9PvzcbhvHYeT32JFLTWZITFJarJhVilrSeEXmhdLC5mD0dZy7LS7A15RfrvvfGXlQ2t2O/mGeMSPELD2VionjlvC01rSpkrKOiuUP5MZSWYhEqRug4GeKsGE5NSZm9wbCKaulDkRjt4xf+uIqrJcWiNCFNMwo4hZfaoDeal1rqJfYD8bXEcEWZbbpAy1bXLsMpkg4tr3ZRT68fHp9flYWm6h7R8vwCIUnMHAykrD9Sr8L4/Qw/G2LZbQ6eS9FGFIY5NwjsVGVEbn5JHszygrceb8TXX9yJu57aiM89t0WNVPjmyzuxq7oZNhGs1eUTxIcoE3PEpQhoZ39NS4daW/s7r+7Gva/tkfN34CVxpu02Cy6flI8rxYnun6QnAqpPM+83mOSQJr8DcsFf3KenfogckRAMX39aCP8fr+3GR598G+uFRGzp5wu52a9F05Ahap5a29GD77y8G7/adhhflbJtrm1R5FLXjV6b85C4DBjLxs9ifl+uz3za0FMWoj9rf3lU2fr3alBklC3LMinDrfrdaH7Wd/TiP9/chy+JJucwItbt3gbPwEXHERJHokg48fOoz4DV04vxdXF2F5XkIC3VjgONHvy/nZX42dsH8Pttlahs6kCa+B2rphbhnivnY05eplr5lB2xXAaYH/F6W1rZB97aj/+U9IY401lyHX4T9kMLpqp70NriOWZx/lOiwQu+DIanvcEgXEJQ+jTKLBTp5JajBayyz6Z/5i8Kxiioafh5S34m8++iKb2BEMpy0lVQYE5+hmq018yZhJl5Geqc38nzfOWF7XjyYLUKeriE4LpfRqyaUqS+h0ST7DVpSH626aA8B9cg58xd8dlYjmhwhOewU5fltcaM5uKVUiSPTZ6P/XPEly8rx2y5X6YQ+lhrJ34jRP7JxoM4LA1PnvhF+v2HjYgp4XJ0euhp5MDa4PUH+olSxdmwWl2YNncO0rI4YuH0+PEog8J095n6iaKgwLJTkR2oOS4HuqWl7xEzg7Z9uvy9QjTJhxdPU5+hXFiQHfUxTEqLLSrKRqFoJbKEApEpZGN4+q4l0/HJZTMxOzdD5e8UIU8R/2l2URauF4eaC0TSolImlOxPEyKSzMxPAWXonV8anyuCzWWKl4gDTxOuXsygTCnTH9dcoYYjMcycKyYjP2X5pUvLVYicHcQER1aUyCtg3xUbfC7IzzLx42T8qBkXkrxJiM61I7iKa6nkZV8YQ+nstGUgYKGUl+biTPEd+UHmFaV5yiQ0y70XSdlWTSlUWpmg/8PREMXpTiwTzc7z3Sk2FfTw+APqQ9VFaanq6393LZ2uvht1oLkTGULom2aXqXcQD6d0tqp+ot430OOvwv636MCePQIywjhH2p8T2PRQUjkpj7WagdxS2jt5uOGDH0TRlNUjumTWcMAWXVrEqrtvVUJ7NrBkDCP3BLU+Ef4t8q9CyhxSo6+PPRi06zljUzfZGGmLzc+9XAdcf9ts0fUZrfQRNP9LCxZQS/El0dyiz8Mt81MbLP3Vs9hR1YTcDBeqv7RGDf/hmL5it0tpKwrs4NVYg1ImjrxmuJnDamiyUbHpPh9D+nqQotOvfQyNQ5EmZ7rVB9HY0cx9fG28Ns/ntUg03onH9SE+ev2x05b7eD/6QVwnnNHLG6TxWEptJ8cYVLhr7Sb1aZkpbgcelkbhyonx101hB+6nn+GkvDqpsNBheFq+B0/rBjz6o1o5TM2kVfwYIb4UjBz4MAPJZOpDaqZIhYW/w8oO4YITEfrZkT6bCRF+Bc4llX3qq08MWAYKCTUMw7UMwzLalCXa5UwEImgW0afgFHSmwfl53Wy5Jq/LFDslnILJMDsJQIHW64FmFYnIoTYU1IH60eSF5GaofEFBlronx9INJhBBcvEYl0fmlmWlgPN+TLFRvnQxufjcHNrDD5TRZOQVmY/Dklg3BMnBcmmkPfU5mYfH9D4nfhL0+UM1yjx84mCVWoOckU3+3ih+Jr88mC8kGk4jdwosiZsVMBY31knUB3/Qj0CvV9RvMzo8+9DddQJtrfusna37MoO9Ry/Nth+9piizeUFRVkj5AgaGhOq7CQ2vDydZcElpLm6dOwlm0Xx/EI0056GncNtfX8c31m9Hk2i8iWkO3HXJbNVYDQ+JF5TR9omYeA8thSMWBLxhaTV60dxQiabqvebqyj1ZntqDjvamo+62usqeUDhwqDuc6zOZWYsjXkHD8YnGCzi7NEOeY4b4FrfNm6xa+mQHtRL9q7BoSXa68msaHO+nxipOyMOnVpTjfeIPDfV+Th2AGvFIo6yNndu7oVMOX1A+kU4g1gY9W5LCBZcrDXkTskUJOmEKWy1imheluaymQCDFG+i1mlbcsKy5bN7NcLqLlcSPJM7RJ0pmULW3ewNqvBm1tvoerHYo6UG/jyM+2Mm7QxoCTrHgiAw2CMtKcpW5OhRO9Yn6KuFp/q5YNm/jTz+slsMXpE9Ej5WJM9d86O3tRP3xBpw8WI2aqrq+qkM1Nft3NjTWVLV7ugOBluaW9tHltmC8SNsQ4CPQ16JvQ79qPD0SfTUSRg2HKp+IT0UjhPr0jLNB66uKItzH0bUJxWjXPUnKRA+UiVqJKfY35xk4YU/NQFp2DuYvn4slqz4CZ+qoaaKjn/sHteQwR0LzK92ZDvsZx8gZGB7SUqxo9weUf8/QPl9c7Pg7Qs/DiONQCzYy35mWY6ZEcHLhV8SHeuFYPT/puQ3trT9JpCYabRLx+iQRtwO+kZYG+o+4Lp3DnSkkyhcSzcfiaz46OiTSXsIdC6eqFzXEezQwAlggvhqxqbYl+vVAszZIV6AdM6mZuLH7dfD47iYxSgSMIKrhQAK+PzZ47Pg90dErJApc8CQieA896YTilkTSfSU3rNYMZJcWY96yRRqJXCUjTqIoxryH18ApYMcu0StkYEcyfTpu+TdHPejRRubjyAtqrcEjGciUMMUjENiOttaHLmSfiOADsVaY6BvpWz7swJb9RqrviF1/ows6Z0ZKXOoQYjAFhQReBhmENIy4URfxd0DMbpVP9vF3nxBo8DU0mgk4+ctqjsDOPv2xJY+OsSCRDp1MOnn0pBOMxyWNj3XpDIwwqFV0wyN2q/+OB5PITTgclNSLSChhTu1YkuhsMMhjYPjgKJdAoAb+3jfQ2nBCEhVUQpBoEkW1TwyBxskKqQYSCLPISF+wDp2eJ3Fg62NorWpH0MdVNE+VpTFCMmkiAwbODotFnCJ/C9qbnsGOl/+CqopGtJ/sxPN/9MnRhDTABokMjBOIb2Q2heH3NcLT+DQObH4KVUea0eMNYOtWXQslBMlLoqEcSgMXF5QsRCLw++vQWrsWBzb9DYd2nUTE58PJA5yHryLezCRpzJGkJIpwakT0t4GLGiQQZyoGA01oaViPfVufEBJVwhzqRk0NJ+HpBDJI1A/1rZnk/mKEgTFGMNiK9pb1aKh+A821tQiHvUIgaiCGtdlNktAWNzmF1QSLYc4ZUAiFOtHjeRM1R/8uDWwTzJFOtLb2yBGGtPU+x4RpISKJSGSLskaKFJGKMcy5ixhKFMSE8zejpfYx8X/+gEB3PaorjuLgTg6o0wkU00mfOCQRiRK3bpiBJAOjcEF/PVqbnsGxPevg725EbWU1dr3RLEdjCZRwU45IPk3EsfRmSYY5d3HCbA7D21ON5vq12LfxcbS214k2asDebZw3NNiESwoknybiBJ+wEZ27OGGKIOD3oL3lVVTsXCdkakKgt0UI5JGDJBADCUlhwsUiiUhk4KIGx8IFfY1obXgGFTuegqepBj5vB/ZuiNVAJJBOoqRBEpJI6oiroxrm3MUDk5hwoUAT2lpexqYX/oSju46grcGDA5sG+0BJRyAiCUkkRTKZrYY5d5GA69QFA2LCtb6Gozsfx9H9JxH2daDuKFfuoflGAjEllQkXi+QhUTDqE1nUt0W4uKP608AFCu39RuD31aCp5knseuMP2PjKAYR6elFby47UWA1E2eA2KZE8JLJFo3PhCBeKFhoZmuiChU6goJ+DSV/C/s1PYe/mI7D2eeH1siPVL4kESnhH6nCQLCRiJUVgNWmtDefTs6IvlDRcxDt3cDpfxLvWcFI8DCePjsF5tfyMwjWjrWk9ao69iG1vVCIU7kGb+qJa0vtAg8HFQhIBVZMCfSktOywWOxwZacifUIjCCYtgsbmplkQjnW9imPzUpIXOB5L8I/8PncIsQ0wi4uXrT2Fe+9R98s+w0uDz4iX557zSadc623NI4hKlg/fJWafvG5Ri61ir5+h1hBT8OxTqQk/726jY8ajs86Bmfy28nbFDecYNgQhdmBMBfbUfbcksW2omsnPyMWdpOWYsuxl2O78UzCiDtjSM2cw16mIwWIlGBfxCRCRMsyaK6MxfU7Rekhp6WUkG+a3NWvajp2MvDu9Yh7C5DY3VdTi4mVE4mnB8znFhwsUi0SQiMfRPr7iRV5aHvmAqymaWIcXuEOGxSMt1ehnTM0VLxQGrfjC6WhnlOR2mmM8f6OAHiOIhotkgp8Ac5/ygLzGLZcTWR2wdxD67/ryxzxj7XLHPM5LPwfC1topTCBYr18jqhaehTsy5NmRm+7D5pSbJpWugpBqJMFwkkkR8aWxNdW3kEm2UJpXsEvLQvCPB9BebyHIaOD/omkT7pA5MIbEm/EImP7wd3fD7e+UYtY8eRCB5YjTu+EGiSURtFEsk0UopDtgiJBCPMU+0jIOsuSExzMGs8dpbPUp4ViRG6Yw+zqGe9W6JwRi4BI8zURtxbcGASj61qAi1j94PRPLoeccdEkki3lvXRjppuOXfTPpxIpHlNHB+0AmhkUhLOmmY+Fs335jGJYGIRAunrmlIID1xn75fL59BovGFwYTQSULS6CmWPOOWQESihVMnip5iycNE6FsD4w+x5OBvnTSx5InNMy6RLAJqEOfCh06WWOKMewIRySisBpEuPFxQpDFgwIABAwYMGDBgwIABAwYMGDBgwIABAwYMGDBgwIABAwYMGDBgwIABAwYMGDBgwIABAwYMGBi3AP4/gMRM2D3ofLwAAAAASUVORK5CYII="/>
          <p:cNvSpPr>
            <a:spLocks noChangeAspect="1" noChangeArrowheads="1"/>
          </p:cNvSpPr>
          <p:nvPr/>
        </p:nvSpPr>
        <p:spPr bwMode="auto">
          <a:xfrm>
            <a:off x="2127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77651B89-DAB9-4B68-8B3F-4CC74E8989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012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8866899">
            <a:off x="6844335" y="3157177"/>
            <a:ext cx="1219082" cy="121908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A833D02E-C7D2-4365-AB50-2ACD9B2FBA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31707" y1="87770" x2="31707" y2="87770"/>
                        <a14:foregroundMark x1="50610" y1="73381" x2="50610" y2="7338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633099">
            <a:off x="3013115" y="2340074"/>
            <a:ext cx="1113344" cy="943627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7E8E6AED-A4A3-468A-A235-A226549B978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494" b="89241" l="4000" r="94588">
                        <a14:foregroundMark x1="3529" y1="24051" x2="7294" y2="68987"/>
                        <a14:foregroundMark x1="7294" y1="68987" x2="15059" y2="34177"/>
                        <a14:foregroundMark x1="4471" y1="20253" x2="4000" y2="34810"/>
                        <a14:foregroundMark x1="4000" y1="89241" x2="5882" y2="87975"/>
                        <a14:foregroundMark x1="34824" y1="20886" x2="35059" y2="64557"/>
                        <a14:foregroundMark x1="56941" y1="22785" x2="60941" y2="25316"/>
                        <a14:foregroundMark x1="84235" y1="15823" x2="85412" y2="60759"/>
                        <a14:foregroundMark x1="85412" y1="60759" x2="81882" y2="79747"/>
                        <a14:foregroundMark x1="92941" y1="86076" x2="92941" y2="86076"/>
                        <a14:foregroundMark x1="94588" y1="46203" x2="92471" y2="43038"/>
                        <a14:foregroundMark x1="83529" y1="10127" x2="84471" y2="10127"/>
                        <a14:foregroundMark x1="57647" y1="22152" x2="58118" y2="26582"/>
                        <a14:foregroundMark x1="58353" y1="50633" x2="58588" y2="68354"/>
                        <a14:foregroundMark x1="61176" y1="24051" x2="64471" y2="24051"/>
                        <a14:foregroundMark x1="32471" y1="52532" x2="37176" y2="50000"/>
                        <a14:foregroundMark x1="37882" y1="56962" x2="37882" y2="60127"/>
                        <a14:foregroundMark x1="39765" y1="67089" x2="33412" y2="62658"/>
                        <a14:foregroundMark x1="31765" y1="58228" x2="35059" y2="57595"/>
                        <a14:foregroundMark x1="31059" y1="53165" x2="38118" y2="52532"/>
                        <a14:foregroundMark x1="33412" y1="86709" x2="33412" y2="86709"/>
                        <a14:foregroundMark x1="38353" y1="86076" x2="38353" y2="86076"/>
                        <a14:foregroundMark x1="38824" y1="85443" x2="38824" y2="72785"/>
                        <a14:foregroundMark x1="34118" y1="86709" x2="34353" y2="70886"/>
                        <a14:foregroundMark x1="57412" y1="74051" x2="56513" y2="78482"/>
                        <a14:foregroundMark x1="65074" y1="84180" x2="65178" y2="84345"/>
                        <a14:foregroundMark x1="60706" y1="77215" x2="62088" y2="79418"/>
                        <a14:foregroundMark x1="58588" y1="32911" x2="58588" y2="42405"/>
                        <a14:foregroundMark x1="54824" y1="18987" x2="57176" y2="19620"/>
                        <a14:foregroundMark x1="57647" y1="16456" x2="58353" y2="17722"/>
                        <a14:foregroundMark x1="56000" y1="9494" x2="56706" y2="13924"/>
                        <a14:foregroundMark x1="53882" y1="12025" x2="55294" y2="17089"/>
                        <a14:foregroundMark x1="38353" y1="50000" x2="38824" y2="63924"/>
                        <a14:foregroundMark x1="38824" y1="48734" x2="39765" y2="65190"/>
                        <a14:foregroundMark x1="31059" y1="46203" x2="33647" y2="67089"/>
                        <a14:foregroundMark x1="33647" y1="40506" x2="32941" y2="47468"/>
                        <a14:foregroundMark x1="34588" y1="15823" x2="37882" y2="17089"/>
                        <a14:foregroundMark x1="31294" y1="20886" x2="34588" y2="20886"/>
                        <a14:foregroundMark x1="7765" y1="73418" x2="11765" y2="53797"/>
                        <a14:foregroundMark x1="36706" y1="31013" x2="37176" y2="32911"/>
                        <a14:foregroundMark x1="57176" y1="87975" x2="57176" y2="87975"/>
                        <a14:foregroundMark x1="65412" y1="87975" x2="65412" y2="87975"/>
                        <a14:foregroundMark x1="62353" y1="82911" x2="62353" y2="82911"/>
                        <a14:foregroundMark x1="94118" y1="87975" x2="91059" y2="87975"/>
                        <a14:foregroundMark x1="77647" y1="89241" x2="80941" y2="87342"/>
                        <a14:backgroundMark x1="55529" y1="84177" x2="54824" y2="81646"/>
                        <a14:backgroundMark x1="64079" y1="82911" x2="63294" y2="79114"/>
                        <a14:backgroundMark x1="64471" y1="84810" x2="64079" y2="82911"/>
                        <a14:backgroundMark x1="64941" y1="85443" x2="68000" y2="84177"/>
                        <a14:backgroundMark x1="62588" y1="77848" x2="65882" y2="81646"/>
                        <a14:backgroundMark x1="55765" y1="77215" x2="53882" y2="84177"/>
                        <a14:backgroundMark x1="54824" y1="85443" x2="53882" y2="8544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74221" y="3742743"/>
            <a:ext cx="2163256" cy="804222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A1A2754A-FCB5-46DC-851B-2ED7424E8DD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645" l="8117" r="92208">
                        <a14:foregroundMark x1="8117" y1="24194" x2="8117" y2="26129"/>
                        <a14:foregroundMark x1="13961" y1="19032" x2="15909" y2="20645"/>
                        <a14:foregroundMark x1="22403" y1="16129" x2="22727" y2="17419"/>
                        <a14:foregroundMark x1="34416" y1="10968" x2="33117" y2="11935"/>
                        <a14:foregroundMark x1="19481" y1="33548" x2="19156" y2="34516"/>
                        <a14:foregroundMark x1="23052" y1="31613" x2="23701" y2="32581"/>
                        <a14:foregroundMark x1="28247" y1="28387" x2="28571" y2="29677"/>
                        <a14:foregroundMark x1="32792" y1="24194" x2="34091" y2="25484"/>
                        <a14:foregroundMark x1="72403" y1="11613" x2="72078" y2="15484"/>
                        <a14:foregroundMark x1="85065" y1="19032" x2="81818" y2="21613"/>
                        <a14:foregroundMark x1="92208" y1="32258" x2="87987" y2="32581"/>
                        <a14:foregroundMark x1="28571" y1="90645" x2="41234" y2="9064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1897" y="2178742"/>
            <a:ext cx="978518" cy="984872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5F39464E-82D0-4760-A072-3F4B6D59E31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5856" b="89640" l="5449" r="93590">
                        <a14:foregroundMark x1="15385" y1="7658" x2="26282" y2="18468"/>
                        <a14:foregroundMark x1="34295" y1="90090" x2="34295" y2="90090"/>
                        <a14:foregroundMark x1="59936" y1="21622" x2="73077" y2="41892"/>
                        <a14:foregroundMark x1="79487" y1="11261" x2="73718" y2="17117"/>
                        <a14:foregroundMark x1="83333" y1="25225" x2="88462" y2="25676"/>
                        <a14:foregroundMark x1="17628" y1="28829" x2="17628" y2="28829"/>
                        <a14:foregroundMark x1="16026" y1="45045" x2="16026" y2="45045"/>
                        <a14:foregroundMark x1="13141" y1="76126" x2="13141" y2="76126"/>
                        <a14:foregroundMark x1="16667" y1="72072" x2="16667" y2="72072"/>
                        <a14:foregroundMark x1="5769" y1="80631" x2="5769" y2="80631"/>
                        <a14:foregroundMark x1="24038" y1="80631" x2="24038" y2="80631"/>
                        <a14:foregroundMark x1="24679" y1="76126" x2="24679" y2="76126"/>
                        <a14:foregroundMark x1="24679" y1="72072" x2="24679" y2="72072"/>
                        <a14:foregroundMark x1="51282" y1="33333" x2="51282" y2="33333"/>
                        <a14:foregroundMark x1="38141" y1="32432" x2="38141" y2="32432"/>
                        <a14:foregroundMark x1="32372" y1="29730" x2="42308" y2="32432"/>
                        <a14:foregroundMark x1="35897" y1="82432" x2="35897" y2="82432"/>
                        <a14:foregroundMark x1="66346" y1="84685" x2="66346" y2="84685"/>
                        <a14:foregroundMark x1="64423" y1="72973" x2="59615" y2="78378"/>
                        <a14:foregroundMark x1="81090" y1="71622" x2="81090" y2="71622"/>
                        <a14:foregroundMark x1="85256" y1="78829" x2="85256" y2="78829"/>
                        <a14:foregroundMark x1="85897" y1="64414" x2="85897" y2="64414"/>
                        <a14:foregroundMark x1="69872" y1="66667" x2="69872" y2="66667"/>
                        <a14:foregroundMark x1="90064" y1="83333" x2="90064" y2="83333"/>
                        <a14:foregroundMark x1="92628" y1="87838" x2="92628" y2="87838"/>
                        <a14:foregroundMark x1="82372" y1="6306" x2="76282" y2="10360"/>
                        <a14:foregroundMark x1="15385" y1="5856" x2="17949" y2="7207"/>
                        <a14:foregroundMark x1="93590" y1="25225" x2="93590" y2="2522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905081" y="5506043"/>
            <a:ext cx="1070118" cy="761430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408573E6-0CD1-4446-8855-D260AE74474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6969" b="92334" l="9402" r="89744">
                        <a14:foregroundMark x1="53846" y1="6969" x2="51282" y2="10105"/>
                        <a14:foregroundMark x1="29060" y1="92334" x2="68376" y2="912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9618757">
            <a:off x="7523121" y="871964"/>
            <a:ext cx="537646" cy="1318841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CFD89E6A-B1B0-46B1-B659-0C3AD8BE3D06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8772" b="89474" l="9524" r="92517">
                        <a14:foregroundMark x1="92517" y1="47368" x2="92517" y2="4736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0630761">
            <a:off x="2199894" y="5367499"/>
            <a:ext cx="1400175" cy="542925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5FAD2867-AFB7-4C2B-AB31-6DDCF8F2C0E4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3774" b="94969" l="1188" r="96200">
                        <a14:foregroundMark x1="19952" y1="95283" x2="21853" y2="90881"/>
                        <a14:foregroundMark x1="9026" y1="94340" x2="9739" y2="93711"/>
                        <a14:foregroundMark x1="7363" y1="83333" x2="8314" y2="82390"/>
                        <a14:foregroundMark x1="4276" y1="74214" x2="5938" y2="72327"/>
                        <a14:foregroundMark x1="2613" y1="64465" x2="4038" y2="62579"/>
                        <a14:foregroundMark x1="1188" y1="53459" x2="2375" y2="51572"/>
                        <a14:foregroundMark x1="50831" y1="26101" x2="53682" y2="28302"/>
                        <a14:foregroundMark x1="83848" y1="34906" x2="86698" y2="32390"/>
                        <a14:foregroundMark x1="91211" y1="63836" x2="90024" y2="70755"/>
                        <a14:foregroundMark x1="96200" y1="16667" x2="90974" y2="13836"/>
                        <a14:foregroundMark x1="54632" y1="3774" x2="61520" y2="62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27715" y="5343951"/>
            <a:ext cx="1129004" cy="852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653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19611B99A2EB4AA3D8EEEEAB7C34F3" ma:contentTypeVersion="36" ma:contentTypeDescription="Create a new document." ma:contentTypeScope="" ma:versionID="e1c16bdc1ff76a89cdef8a0ed49e7f5d">
  <xsd:schema xmlns:xsd="http://www.w3.org/2001/XMLSchema" xmlns:xs="http://www.w3.org/2001/XMLSchema" xmlns:p="http://schemas.microsoft.com/office/2006/metadata/properties" xmlns:ns3="c7ccd0ec-684e-4086-9f58-4486ff47b834" xmlns:ns4="fa36ece8-13ff-4fb0-ba27-9bd0d1e9123e" targetNamespace="http://schemas.microsoft.com/office/2006/metadata/properties" ma:root="true" ma:fieldsID="f0b9df3ef39a68fbd70214cab8f688d2" ns3:_="" ns4:_="">
    <xsd:import namespace="c7ccd0ec-684e-4086-9f58-4486ff47b834"/>
    <xsd:import namespace="fa36ece8-13ff-4fb0-ba27-9bd0d1e9123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activity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Leaders" minOccurs="0"/>
                <xsd:element ref="ns3:Members" minOccurs="0"/>
                <xsd:element ref="ns3:Member_Groups" minOccurs="0"/>
                <xsd:element ref="ns3:Distribution_Groups" minOccurs="0"/>
                <xsd:element ref="ns3:LMS_Mappings" minOccurs="0"/>
                <xsd:element ref="ns3:Invited_Leaders" minOccurs="0"/>
                <xsd:element ref="ns3:Invited_Members" minOccurs="0"/>
                <xsd:element ref="ns3:Self_Registration_Enabled" minOccurs="0"/>
                <xsd:element ref="ns3:Has_Leaders_Only_SectionGroup" minOccurs="0"/>
                <xsd:element ref="ns3:Is_Collaboration_Space_Locked" minOccurs="0"/>
                <xsd:element ref="ns3:IsNotebookLocked" minOccurs="0"/>
                <xsd:element ref="ns3:Teams_Channel_Section_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ccd0ec-684e-4086-9f58-4486ff47b8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NotebookType" ma:index="23" nillable="true" ma:displayName="Notebook Type" ma:internalName="NotebookType">
      <xsd:simpleType>
        <xsd:restriction base="dms:Text"/>
      </xsd:simpleType>
    </xsd:element>
    <xsd:element name="FolderType" ma:index="24" nillable="true" ma:displayName="Folder Type" ma:internalName="FolderType">
      <xsd:simpleType>
        <xsd:restriction base="dms:Text"/>
      </xsd:simpleType>
    </xsd:element>
    <xsd:element name="CultureName" ma:index="25" nillable="true" ma:displayName="Culture Name" ma:internalName="CultureName">
      <xsd:simpleType>
        <xsd:restriction base="dms:Text"/>
      </xsd:simpleType>
    </xsd:element>
    <xsd:element name="AppVersion" ma:index="26" nillable="true" ma:displayName="App Version" ma:internalName="AppVersion">
      <xsd:simpleType>
        <xsd:restriction base="dms:Text"/>
      </xsd:simpleType>
    </xsd:element>
    <xsd:element name="TeamsChannelId" ma:index="27" nillable="true" ma:displayName="Teams Channel Id" ma:internalName="TeamsChannelId">
      <xsd:simpleType>
        <xsd:restriction base="dms:Text"/>
      </xsd:simpleType>
    </xsd:element>
    <xsd:element name="Owner" ma:index="28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9" nillable="true" ma:displayName="Math Settings" ma:internalName="Math_Settings">
      <xsd:simpleType>
        <xsd:restriction base="dms:Text"/>
      </xsd:simpleType>
    </xsd:element>
    <xsd:element name="DefaultSectionNames" ma:index="30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31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32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33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34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5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6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37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38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39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40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41" nillable="true" ma:displayName="Is Collaboration Space Locked" ma:internalName="Is_Collaboration_Space_Locked">
      <xsd:simpleType>
        <xsd:restriction base="dms:Boolean"/>
      </xsd:simpleType>
    </xsd:element>
    <xsd:element name="IsNotebookLocked" ma:index="42" nillable="true" ma:displayName="Is Notebook Locked" ma:internalName="IsNotebookLocked">
      <xsd:simpleType>
        <xsd:restriction base="dms:Boolean"/>
      </xsd:simpleType>
    </xsd:element>
    <xsd:element name="Teams_Channel_Section_Location" ma:index="43" nillable="true" ma:displayName="Teams Channel Section Location" ma:internalName="Teams_Channel_Section_Loca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36ece8-13ff-4fb0-ba27-9bd0d1e9123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ited_Leaders xmlns="c7ccd0ec-684e-4086-9f58-4486ff47b834" xsi:nil="true"/>
    <NotebookType xmlns="c7ccd0ec-684e-4086-9f58-4486ff47b834" xsi:nil="true"/>
    <FolderType xmlns="c7ccd0ec-684e-4086-9f58-4486ff47b834" xsi:nil="true"/>
    <TeamsChannelId xmlns="c7ccd0ec-684e-4086-9f58-4486ff47b834" xsi:nil="true"/>
    <_activity xmlns="c7ccd0ec-684e-4086-9f58-4486ff47b834" xsi:nil="true"/>
    <Distribution_Groups xmlns="c7ccd0ec-684e-4086-9f58-4486ff47b834" xsi:nil="true"/>
    <AppVersion xmlns="c7ccd0ec-684e-4086-9f58-4486ff47b834" xsi:nil="true"/>
    <IsNotebookLocked xmlns="c7ccd0ec-684e-4086-9f58-4486ff47b834" xsi:nil="true"/>
    <DefaultSectionNames xmlns="c7ccd0ec-684e-4086-9f58-4486ff47b834" xsi:nil="true"/>
    <Is_Collaboration_Space_Locked xmlns="c7ccd0ec-684e-4086-9f58-4486ff47b834" xsi:nil="true"/>
    <Math_Settings xmlns="c7ccd0ec-684e-4086-9f58-4486ff47b834" xsi:nil="true"/>
    <Members xmlns="c7ccd0ec-684e-4086-9f58-4486ff47b834">
      <UserInfo>
        <DisplayName/>
        <AccountId xsi:nil="true"/>
        <AccountType/>
      </UserInfo>
    </Members>
    <Self_Registration_Enabled xmlns="c7ccd0ec-684e-4086-9f58-4486ff47b834" xsi:nil="true"/>
    <Invited_Members xmlns="c7ccd0ec-684e-4086-9f58-4486ff47b834" xsi:nil="true"/>
    <Teams_Channel_Section_Location xmlns="c7ccd0ec-684e-4086-9f58-4486ff47b834" xsi:nil="true"/>
    <Templates xmlns="c7ccd0ec-684e-4086-9f58-4486ff47b834" xsi:nil="true"/>
    <Member_Groups xmlns="c7ccd0ec-684e-4086-9f58-4486ff47b834">
      <UserInfo>
        <DisplayName/>
        <AccountId xsi:nil="true"/>
        <AccountType/>
      </UserInfo>
    </Member_Groups>
    <Has_Leaders_Only_SectionGroup xmlns="c7ccd0ec-684e-4086-9f58-4486ff47b834" xsi:nil="true"/>
    <LMS_Mappings xmlns="c7ccd0ec-684e-4086-9f58-4486ff47b834" xsi:nil="true"/>
    <CultureName xmlns="c7ccd0ec-684e-4086-9f58-4486ff47b834" xsi:nil="true"/>
    <Owner xmlns="c7ccd0ec-684e-4086-9f58-4486ff47b834">
      <UserInfo>
        <DisplayName/>
        <AccountId xsi:nil="true"/>
        <AccountType/>
      </UserInfo>
    </Owner>
    <Leaders xmlns="c7ccd0ec-684e-4086-9f58-4486ff47b834">
      <UserInfo>
        <DisplayName/>
        <AccountId xsi:nil="true"/>
        <AccountType/>
      </UserInfo>
    </Leaders>
  </documentManagement>
</p:properties>
</file>

<file path=customXml/itemProps1.xml><?xml version="1.0" encoding="utf-8"?>
<ds:datastoreItem xmlns:ds="http://schemas.openxmlformats.org/officeDocument/2006/customXml" ds:itemID="{033F5017-FEA4-4C8A-9F4C-714E1D66BA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ccd0ec-684e-4086-9f58-4486ff47b834"/>
    <ds:schemaRef ds:uri="fa36ece8-13ff-4fb0-ba27-9bd0d1e912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BC6D4C6-748F-41E0-B2B2-1843B44F13A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C087E7-B197-4492-962A-47F8C6CAA1EC}">
  <ds:schemaRefs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c7ccd0ec-684e-4086-9f58-4486ff47b834"/>
    <ds:schemaRef ds:uri="http://purl.org/dc/dcmitype/"/>
    <ds:schemaRef ds:uri="http://schemas.microsoft.com/office/2006/metadata/properties"/>
    <ds:schemaRef ds:uri="fa36ece8-13ff-4fb0-ba27-9bd0d1e9123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364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Teresa Bosley</dc:creator>
  <cp:lastModifiedBy>Mark Haslam</cp:lastModifiedBy>
  <cp:revision>33</cp:revision>
  <cp:lastPrinted>2023-01-26T14:23:02Z</cp:lastPrinted>
  <dcterms:created xsi:type="dcterms:W3CDTF">2023-01-26T08:15:16Z</dcterms:created>
  <dcterms:modified xsi:type="dcterms:W3CDTF">2023-05-04T09:34:22Z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0x010100CE19611B99A2EB4AA3D8EEEEAB7C34F3</vt:lpwstr>
  </property>
</Properties>
</file>