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23/04/2023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microsoft.com/office/2007/relationships/hdphoto" Target="../media/hdphoto6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9" y="706882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372139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Listen and Appraise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Instruments/voices you can hear: Keyboard, drums, bass, a female singer.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 the words of the song tell a story? 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Does the music create a story in your imagination? What story?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689160" y="1033671"/>
            <a:ext cx="9217255" cy="1073426"/>
          </a:xfrm>
          <a:prstGeom prst="roundRect">
            <a:avLst/>
          </a:prstGeom>
          <a:solidFill>
            <a:srgbClr val="00A69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Keyboard,  drums,  bass,  pentatonic  scale,  pulse,  rhythm,  pitch,  tempo, dynamics, texture  structure,  compose,  improvise,  hook,  melody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3F1CEA-47F0-4D9E-8881-A25B3BE5A147}"/>
              </a:ext>
            </a:extLst>
          </p:cNvPr>
          <p:cNvSpPr/>
          <p:nvPr/>
        </p:nvSpPr>
        <p:spPr>
          <a:xfrm>
            <a:off x="4282976" y="2372139"/>
            <a:ext cx="3626047" cy="414153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b="1" dirty="0">
                <a:latin typeface="Comic Sans MS" panose="030F0702030302020204" pitchFamily="66" charset="0"/>
              </a:rPr>
              <a:t>Musical Activities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Warm-up games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Singing in 2 parts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Play instrumental parts with the song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Improvise using up to 3 notes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Compose a simple melody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05C5CBB-8264-4B03-8D54-E8606CEE4DB8}"/>
              </a:ext>
            </a:extLst>
          </p:cNvPr>
          <p:cNvSpPr/>
          <p:nvPr/>
        </p:nvSpPr>
        <p:spPr>
          <a:xfrm>
            <a:off x="8280368" y="2372138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612924" y="3774280"/>
            <a:ext cx="439955" cy="107920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3482" y="3704900"/>
            <a:ext cx="920956" cy="8284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44438" y="4352298"/>
            <a:ext cx="843666" cy="6003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9008">
            <a:off x="2458696" y="3866506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12630" y="2706832"/>
            <a:ext cx="1017758" cy="1024367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828C26-4AC9-4C0B-B6BB-E2DFE886181B}"/>
              </a:ext>
            </a:extLst>
          </p:cNvPr>
          <p:cNvSpPr/>
          <p:nvPr/>
        </p:nvSpPr>
        <p:spPr>
          <a:xfrm>
            <a:off x="8436645" y="2600453"/>
            <a:ext cx="33252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Perform &amp; Share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What did you like best about this Unit?   Why? 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Was there anything you didn’t enjoy about it?  Why?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1209825" y="562410"/>
            <a:ext cx="9701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KS2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A4D87E-C9CD-4463-915A-21647F6A8EF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01534" y="111487"/>
            <a:ext cx="2969790" cy="78858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FAD2867-AFB7-4C2B-AB31-6DDCF8F2C0E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774" b="94969" l="1188" r="96200">
                        <a14:foregroundMark x1="19952" y1="95283" x2="21853" y2="90881"/>
                        <a14:foregroundMark x1="9026" y1="94340" x2="9739" y2="93711"/>
                        <a14:foregroundMark x1="7363" y1="83333" x2="8314" y2="82390"/>
                        <a14:foregroundMark x1="4276" y1="74214" x2="5938" y2="72327"/>
                        <a14:foregroundMark x1="2613" y1="64465" x2="4038" y2="62579"/>
                        <a14:foregroundMark x1="1188" y1="53459" x2="2375" y2="51572"/>
                        <a14:foregroundMark x1="50831" y1="26101" x2="53682" y2="28302"/>
                        <a14:foregroundMark x1="83848" y1="34906" x2="86698" y2="32390"/>
                        <a14:foregroundMark x1="91211" y1="63836" x2="90024" y2="70755"/>
                        <a14:foregroundMark x1="96200" y1="16667" x2="90974" y2="13836"/>
                        <a14:foregroundMark x1="54632" y1="3774" x2="61520" y2="6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9939" y="4665823"/>
            <a:ext cx="1513188" cy="114297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C2054AD-FC80-4EEE-8778-5B74AB227E6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24189" y="215793"/>
            <a:ext cx="5786576" cy="5799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DEDE3B-28BA-4398-B74D-F5EEA1B2E1D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36645" y="4795166"/>
            <a:ext cx="1373906" cy="1358808"/>
          </a:xfrm>
          <a:prstGeom prst="rect">
            <a:avLst/>
          </a:prstGeom>
        </p:spPr>
      </p:pic>
      <p:pic>
        <p:nvPicPr>
          <p:cNvPr id="1026" name="Picture 2" descr="New Units 2017-02">
            <a:extLst>
              <a:ext uri="{FF2B5EF4-FFF2-40B4-BE49-F238E27FC236}">
                <a16:creationId xmlns:a16="http://schemas.microsoft.com/office/drawing/2014/main" id="{FBDE1051-AB18-4F2D-B29D-80EB4E3F5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781" y="77623"/>
            <a:ext cx="862692" cy="86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09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ef0db93c-26b1-4785-aa1d-9340deae468a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a4f7885-7dec-4956-8e33-f59d6bd32f4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F0A213-5F77-492E-B94D-0649F13BF4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126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Mark Haslam</cp:lastModifiedBy>
  <cp:revision>16</cp:revision>
  <dcterms:created xsi:type="dcterms:W3CDTF">2023-02-05T14:50:22Z</dcterms:created>
  <dcterms:modified xsi:type="dcterms:W3CDTF">2023-04-23T09:15:58Z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