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8"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0" d="100"/>
          <a:sy n="80" d="100"/>
        </p:scale>
        <p:origin x="77"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68A81C-733A-4BA4-8C77-2FDD295ACF6A}" type="datetimeFigureOut">
              <a:rPr lang="en-GB" smtClean="0"/>
              <a:t>05/01/2025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050375-8F4C-412E-92AB-ADA1373BC321}" type="slidenum">
              <a:rPr lang="en-GB" smtClean="0"/>
              <a:t>‹#›</a:t>
            </a:fld>
            <a:endParaRPr lang="en-GB"/>
          </a:p>
        </p:txBody>
      </p:sp>
    </p:spTree>
    <p:extLst>
      <p:ext uri="{BB962C8B-B14F-4D97-AF65-F5344CB8AC3E}">
        <p14:creationId xmlns:p14="http://schemas.microsoft.com/office/powerpoint/2010/main" val="3134852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E050375-8F4C-412E-92AB-ADA1373BC321}" type="slidenum">
              <a:rPr lang="en-GB" smtClean="0"/>
              <a:t>1</a:t>
            </a:fld>
            <a:endParaRPr lang="en-GB"/>
          </a:p>
        </p:txBody>
      </p:sp>
    </p:spTree>
    <p:extLst>
      <p:ext uri="{BB962C8B-B14F-4D97-AF65-F5344CB8AC3E}">
        <p14:creationId xmlns:p14="http://schemas.microsoft.com/office/powerpoint/2010/main" val="878232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E050375-8F4C-412E-92AB-ADA1373BC321}" type="slidenum">
              <a:rPr lang="en-GB" smtClean="0"/>
              <a:t>2</a:t>
            </a:fld>
            <a:endParaRPr lang="en-GB"/>
          </a:p>
        </p:txBody>
      </p:sp>
    </p:spTree>
    <p:extLst>
      <p:ext uri="{BB962C8B-B14F-4D97-AF65-F5344CB8AC3E}">
        <p14:creationId xmlns:p14="http://schemas.microsoft.com/office/powerpoint/2010/main" val="36159527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69B38-3281-4E62-91E3-1D9B9D82F2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C217AD3-2093-469E-9BB3-22C2F5377B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FC7EEC6-45D2-4ADE-B9DD-1D7EF8DA7BCA}"/>
              </a:ext>
            </a:extLst>
          </p:cNvPr>
          <p:cNvSpPr>
            <a:spLocks noGrp="1"/>
          </p:cNvSpPr>
          <p:nvPr>
            <p:ph type="dt" sz="half" idx="10"/>
          </p:nvPr>
        </p:nvSpPr>
        <p:spPr/>
        <p:txBody>
          <a:bodyPr/>
          <a:lstStyle/>
          <a:p>
            <a:fld id="{44793549-4098-46B1-9668-203B25D65FAA}" type="datetimeFigureOut">
              <a:rPr lang="en-GB" smtClean="0"/>
              <a:t>05/01/2025</a:t>
            </a:fld>
            <a:endParaRPr lang="en-GB"/>
          </a:p>
        </p:txBody>
      </p:sp>
      <p:sp>
        <p:nvSpPr>
          <p:cNvPr id="5" name="Footer Placeholder 4">
            <a:extLst>
              <a:ext uri="{FF2B5EF4-FFF2-40B4-BE49-F238E27FC236}">
                <a16:creationId xmlns:a16="http://schemas.microsoft.com/office/drawing/2014/main" id="{BC0A95FD-D83B-4F17-AC3B-DF8B4FBDEA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829C036-D972-490B-AD9C-50AF5A9C10CF}"/>
              </a:ext>
            </a:extLst>
          </p:cNvPr>
          <p:cNvSpPr>
            <a:spLocks noGrp="1"/>
          </p:cNvSpPr>
          <p:nvPr>
            <p:ph type="sldNum" sz="quarter" idx="12"/>
          </p:nvPr>
        </p:nvSpPr>
        <p:spPr/>
        <p:txBody>
          <a:bodyPr/>
          <a:lstStyle/>
          <a:p>
            <a:fld id="{DBA4071B-DC2B-476D-9649-E94D28197E57}" type="slidenum">
              <a:rPr lang="en-GB" smtClean="0"/>
              <a:t>‹#›</a:t>
            </a:fld>
            <a:endParaRPr lang="en-GB"/>
          </a:p>
        </p:txBody>
      </p:sp>
    </p:spTree>
    <p:extLst>
      <p:ext uri="{BB962C8B-B14F-4D97-AF65-F5344CB8AC3E}">
        <p14:creationId xmlns:p14="http://schemas.microsoft.com/office/powerpoint/2010/main" val="2697946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864FE-CB19-4D93-BD82-CD55053AF41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334429-3E6D-4ADD-BEAC-B4D8C03DCDC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E986E29-B508-4B0D-9206-4198D07535A9}"/>
              </a:ext>
            </a:extLst>
          </p:cNvPr>
          <p:cNvSpPr>
            <a:spLocks noGrp="1"/>
          </p:cNvSpPr>
          <p:nvPr>
            <p:ph type="dt" sz="half" idx="10"/>
          </p:nvPr>
        </p:nvSpPr>
        <p:spPr/>
        <p:txBody>
          <a:bodyPr/>
          <a:lstStyle/>
          <a:p>
            <a:fld id="{44793549-4098-46B1-9668-203B25D65FAA}" type="datetimeFigureOut">
              <a:rPr lang="en-GB" smtClean="0"/>
              <a:t>05/01/2025</a:t>
            </a:fld>
            <a:endParaRPr lang="en-GB"/>
          </a:p>
        </p:txBody>
      </p:sp>
      <p:sp>
        <p:nvSpPr>
          <p:cNvPr id="5" name="Footer Placeholder 4">
            <a:extLst>
              <a:ext uri="{FF2B5EF4-FFF2-40B4-BE49-F238E27FC236}">
                <a16:creationId xmlns:a16="http://schemas.microsoft.com/office/drawing/2014/main" id="{3D885014-1528-447E-A763-05DBCFFD1B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B5384E-92D1-4B58-9F27-348888E1BA97}"/>
              </a:ext>
            </a:extLst>
          </p:cNvPr>
          <p:cNvSpPr>
            <a:spLocks noGrp="1"/>
          </p:cNvSpPr>
          <p:nvPr>
            <p:ph type="sldNum" sz="quarter" idx="12"/>
          </p:nvPr>
        </p:nvSpPr>
        <p:spPr/>
        <p:txBody>
          <a:bodyPr/>
          <a:lstStyle/>
          <a:p>
            <a:fld id="{DBA4071B-DC2B-476D-9649-E94D28197E57}" type="slidenum">
              <a:rPr lang="en-GB" smtClean="0"/>
              <a:t>‹#›</a:t>
            </a:fld>
            <a:endParaRPr lang="en-GB"/>
          </a:p>
        </p:txBody>
      </p:sp>
    </p:spTree>
    <p:extLst>
      <p:ext uri="{BB962C8B-B14F-4D97-AF65-F5344CB8AC3E}">
        <p14:creationId xmlns:p14="http://schemas.microsoft.com/office/powerpoint/2010/main" val="1334313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334BB1-8EDC-4313-ADE0-35DB7534AE5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DF51AAD-E87B-4638-A921-C04C746589A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15C317-FF0D-4E92-BAA8-53EF7EA53850}"/>
              </a:ext>
            </a:extLst>
          </p:cNvPr>
          <p:cNvSpPr>
            <a:spLocks noGrp="1"/>
          </p:cNvSpPr>
          <p:nvPr>
            <p:ph type="dt" sz="half" idx="10"/>
          </p:nvPr>
        </p:nvSpPr>
        <p:spPr/>
        <p:txBody>
          <a:bodyPr/>
          <a:lstStyle/>
          <a:p>
            <a:fld id="{44793549-4098-46B1-9668-203B25D65FAA}" type="datetimeFigureOut">
              <a:rPr lang="en-GB" smtClean="0"/>
              <a:t>05/01/2025</a:t>
            </a:fld>
            <a:endParaRPr lang="en-GB"/>
          </a:p>
        </p:txBody>
      </p:sp>
      <p:sp>
        <p:nvSpPr>
          <p:cNvPr id="5" name="Footer Placeholder 4">
            <a:extLst>
              <a:ext uri="{FF2B5EF4-FFF2-40B4-BE49-F238E27FC236}">
                <a16:creationId xmlns:a16="http://schemas.microsoft.com/office/drawing/2014/main" id="{93541489-F26F-4B71-ABC9-807F019EFD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EE0155-F41F-4E2E-B069-9DBD72C9D704}"/>
              </a:ext>
            </a:extLst>
          </p:cNvPr>
          <p:cNvSpPr>
            <a:spLocks noGrp="1"/>
          </p:cNvSpPr>
          <p:nvPr>
            <p:ph type="sldNum" sz="quarter" idx="12"/>
          </p:nvPr>
        </p:nvSpPr>
        <p:spPr/>
        <p:txBody>
          <a:bodyPr/>
          <a:lstStyle/>
          <a:p>
            <a:fld id="{DBA4071B-DC2B-476D-9649-E94D28197E57}" type="slidenum">
              <a:rPr lang="en-GB" smtClean="0"/>
              <a:t>‹#›</a:t>
            </a:fld>
            <a:endParaRPr lang="en-GB"/>
          </a:p>
        </p:txBody>
      </p:sp>
    </p:spTree>
    <p:extLst>
      <p:ext uri="{BB962C8B-B14F-4D97-AF65-F5344CB8AC3E}">
        <p14:creationId xmlns:p14="http://schemas.microsoft.com/office/powerpoint/2010/main" val="1695089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C3207-9AEA-4A1C-8CAB-730A30D5A3E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4513F88-5EB4-484D-AE53-68F3AAA9B54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EDD535F-F846-47C7-AEC2-D230BD6B6692}"/>
              </a:ext>
            </a:extLst>
          </p:cNvPr>
          <p:cNvSpPr>
            <a:spLocks noGrp="1"/>
          </p:cNvSpPr>
          <p:nvPr>
            <p:ph type="dt" sz="half" idx="10"/>
          </p:nvPr>
        </p:nvSpPr>
        <p:spPr/>
        <p:txBody>
          <a:bodyPr/>
          <a:lstStyle/>
          <a:p>
            <a:fld id="{44793549-4098-46B1-9668-203B25D65FAA}" type="datetimeFigureOut">
              <a:rPr lang="en-GB" smtClean="0"/>
              <a:t>05/01/2025</a:t>
            </a:fld>
            <a:endParaRPr lang="en-GB"/>
          </a:p>
        </p:txBody>
      </p:sp>
      <p:sp>
        <p:nvSpPr>
          <p:cNvPr id="5" name="Footer Placeholder 4">
            <a:extLst>
              <a:ext uri="{FF2B5EF4-FFF2-40B4-BE49-F238E27FC236}">
                <a16:creationId xmlns:a16="http://schemas.microsoft.com/office/drawing/2014/main" id="{3F250D8E-6B1D-4EAE-9021-455426110F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8731BB6-1D41-4D8A-B1EA-9D93E4F17CA8}"/>
              </a:ext>
            </a:extLst>
          </p:cNvPr>
          <p:cNvSpPr>
            <a:spLocks noGrp="1"/>
          </p:cNvSpPr>
          <p:nvPr>
            <p:ph type="sldNum" sz="quarter" idx="12"/>
          </p:nvPr>
        </p:nvSpPr>
        <p:spPr/>
        <p:txBody>
          <a:bodyPr/>
          <a:lstStyle/>
          <a:p>
            <a:fld id="{DBA4071B-DC2B-476D-9649-E94D28197E57}" type="slidenum">
              <a:rPr lang="en-GB" smtClean="0"/>
              <a:t>‹#›</a:t>
            </a:fld>
            <a:endParaRPr lang="en-GB"/>
          </a:p>
        </p:txBody>
      </p:sp>
    </p:spTree>
    <p:extLst>
      <p:ext uri="{BB962C8B-B14F-4D97-AF65-F5344CB8AC3E}">
        <p14:creationId xmlns:p14="http://schemas.microsoft.com/office/powerpoint/2010/main" val="2824988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AEBAC-388A-4D87-A555-BF55D3A892D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2D3B488-B955-4BF2-A89F-B775130EE1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7D16AD4-757E-4186-A399-832C771C8232}"/>
              </a:ext>
            </a:extLst>
          </p:cNvPr>
          <p:cNvSpPr>
            <a:spLocks noGrp="1"/>
          </p:cNvSpPr>
          <p:nvPr>
            <p:ph type="dt" sz="half" idx="10"/>
          </p:nvPr>
        </p:nvSpPr>
        <p:spPr/>
        <p:txBody>
          <a:bodyPr/>
          <a:lstStyle/>
          <a:p>
            <a:fld id="{44793549-4098-46B1-9668-203B25D65FAA}" type="datetimeFigureOut">
              <a:rPr lang="en-GB" smtClean="0"/>
              <a:t>05/01/2025</a:t>
            </a:fld>
            <a:endParaRPr lang="en-GB"/>
          </a:p>
        </p:txBody>
      </p:sp>
      <p:sp>
        <p:nvSpPr>
          <p:cNvPr id="5" name="Footer Placeholder 4">
            <a:extLst>
              <a:ext uri="{FF2B5EF4-FFF2-40B4-BE49-F238E27FC236}">
                <a16:creationId xmlns:a16="http://schemas.microsoft.com/office/drawing/2014/main" id="{490BAF5E-5EA0-447D-9E79-2B6D1BC0DA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902A7A-72CA-4E00-9349-F43EA85F13A4}"/>
              </a:ext>
            </a:extLst>
          </p:cNvPr>
          <p:cNvSpPr>
            <a:spLocks noGrp="1"/>
          </p:cNvSpPr>
          <p:nvPr>
            <p:ph type="sldNum" sz="quarter" idx="12"/>
          </p:nvPr>
        </p:nvSpPr>
        <p:spPr/>
        <p:txBody>
          <a:bodyPr/>
          <a:lstStyle/>
          <a:p>
            <a:fld id="{DBA4071B-DC2B-476D-9649-E94D28197E57}" type="slidenum">
              <a:rPr lang="en-GB" smtClean="0"/>
              <a:t>‹#›</a:t>
            </a:fld>
            <a:endParaRPr lang="en-GB"/>
          </a:p>
        </p:txBody>
      </p:sp>
    </p:spTree>
    <p:extLst>
      <p:ext uri="{BB962C8B-B14F-4D97-AF65-F5344CB8AC3E}">
        <p14:creationId xmlns:p14="http://schemas.microsoft.com/office/powerpoint/2010/main" val="1226656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23BC1-C5D1-4A42-983F-487132DDF36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46CE203-1B84-4FE1-8582-F660A21E953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3E9B8E9-2A6D-4617-AAC9-19630743A0C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8FF1318-6464-4728-874B-92F2C22D3C90}"/>
              </a:ext>
            </a:extLst>
          </p:cNvPr>
          <p:cNvSpPr>
            <a:spLocks noGrp="1"/>
          </p:cNvSpPr>
          <p:nvPr>
            <p:ph type="dt" sz="half" idx="10"/>
          </p:nvPr>
        </p:nvSpPr>
        <p:spPr/>
        <p:txBody>
          <a:bodyPr/>
          <a:lstStyle/>
          <a:p>
            <a:fld id="{44793549-4098-46B1-9668-203B25D65FAA}" type="datetimeFigureOut">
              <a:rPr lang="en-GB" smtClean="0"/>
              <a:t>05/01/2025</a:t>
            </a:fld>
            <a:endParaRPr lang="en-GB"/>
          </a:p>
        </p:txBody>
      </p:sp>
      <p:sp>
        <p:nvSpPr>
          <p:cNvPr id="6" name="Footer Placeholder 5">
            <a:extLst>
              <a:ext uri="{FF2B5EF4-FFF2-40B4-BE49-F238E27FC236}">
                <a16:creationId xmlns:a16="http://schemas.microsoft.com/office/drawing/2014/main" id="{CB74DA67-EB6A-4187-B71F-8B886AEF6A3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6BFEA0A-02F9-4059-A703-A63F04246CA7}"/>
              </a:ext>
            </a:extLst>
          </p:cNvPr>
          <p:cNvSpPr>
            <a:spLocks noGrp="1"/>
          </p:cNvSpPr>
          <p:nvPr>
            <p:ph type="sldNum" sz="quarter" idx="12"/>
          </p:nvPr>
        </p:nvSpPr>
        <p:spPr/>
        <p:txBody>
          <a:bodyPr/>
          <a:lstStyle/>
          <a:p>
            <a:fld id="{DBA4071B-DC2B-476D-9649-E94D28197E57}" type="slidenum">
              <a:rPr lang="en-GB" smtClean="0"/>
              <a:t>‹#›</a:t>
            </a:fld>
            <a:endParaRPr lang="en-GB"/>
          </a:p>
        </p:txBody>
      </p:sp>
    </p:spTree>
    <p:extLst>
      <p:ext uri="{BB962C8B-B14F-4D97-AF65-F5344CB8AC3E}">
        <p14:creationId xmlns:p14="http://schemas.microsoft.com/office/powerpoint/2010/main" val="3102487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27417-85A3-472B-B078-38A9B71267A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123AD86-4827-478C-A900-7526504151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C0B48BC-3A09-45F9-9128-16AAAD93FB8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3FD5026-D3C5-4F23-8E9D-A838D71A8D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33377F4-6E5F-4664-87AE-19F90517616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7CCFB3B-F419-4D5E-9B8F-48D2EE84DE9C}"/>
              </a:ext>
            </a:extLst>
          </p:cNvPr>
          <p:cNvSpPr>
            <a:spLocks noGrp="1"/>
          </p:cNvSpPr>
          <p:nvPr>
            <p:ph type="dt" sz="half" idx="10"/>
          </p:nvPr>
        </p:nvSpPr>
        <p:spPr/>
        <p:txBody>
          <a:bodyPr/>
          <a:lstStyle/>
          <a:p>
            <a:fld id="{44793549-4098-46B1-9668-203B25D65FAA}" type="datetimeFigureOut">
              <a:rPr lang="en-GB" smtClean="0"/>
              <a:t>05/01/2025</a:t>
            </a:fld>
            <a:endParaRPr lang="en-GB"/>
          </a:p>
        </p:txBody>
      </p:sp>
      <p:sp>
        <p:nvSpPr>
          <p:cNvPr id="8" name="Footer Placeholder 7">
            <a:extLst>
              <a:ext uri="{FF2B5EF4-FFF2-40B4-BE49-F238E27FC236}">
                <a16:creationId xmlns:a16="http://schemas.microsoft.com/office/drawing/2014/main" id="{A736782F-461D-4691-8CED-578CB49C32C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041047B-39A6-4F27-82EF-92526F0B4BBF}"/>
              </a:ext>
            </a:extLst>
          </p:cNvPr>
          <p:cNvSpPr>
            <a:spLocks noGrp="1"/>
          </p:cNvSpPr>
          <p:nvPr>
            <p:ph type="sldNum" sz="quarter" idx="12"/>
          </p:nvPr>
        </p:nvSpPr>
        <p:spPr/>
        <p:txBody>
          <a:bodyPr/>
          <a:lstStyle/>
          <a:p>
            <a:fld id="{DBA4071B-DC2B-476D-9649-E94D28197E57}" type="slidenum">
              <a:rPr lang="en-GB" smtClean="0"/>
              <a:t>‹#›</a:t>
            </a:fld>
            <a:endParaRPr lang="en-GB"/>
          </a:p>
        </p:txBody>
      </p:sp>
    </p:spTree>
    <p:extLst>
      <p:ext uri="{BB962C8B-B14F-4D97-AF65-F5344CB8AC3E}">
        <p14:creationId xmlns:p14="http://schemas.microsoft.com/office/powerpoint/2010/main" val="3034242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68FD6-8BDB-483D-866B-5CB981E0104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7806A36-25DA-4316-AC98-5C7930798B91}"/>
              </a:ext>
            </a:extLst>
          </p:cNvPr>
          <p:cNvSpPr>
            <a:spLocks noGrp="1"/>
          </p:cNvSpPr>
          <p:nvPr>
            <p:ph type="dt" sz="half" idx="10"/>
          </p:nvPr>
        </p:nvSpPr>
        <p:spPr/>
        <p:txBody>
          <a:bodyPr/>
          <a:lstStyle/>
          <a:p>
            <a:fld id="{44793549-4098-46B1-9668-203B25D65FAA}" type="datetimeFigureOut">
              <a:rPr lang="en-GB" smtClean="0"/>
              <a:t>05/01/2025</a:t>
            </a:fld>
            <a:endParaRPr lang="en-GB"/>
          </a:p>
        </p:txBody>
      </p:sp>
      <p:sp>
        <p:nvSpPr>
          <p:cNvPr id="4" name="Footer Placeholder 3">
            <a:extLst>
              <a:ext uri="{FF2B5EF4-FFF2-40B4-BE49-F238E27FC236}">
                <a16:creationId xmlns:a16="http://schemas.microsoft.com/office/drawing/2014/main" id="{8EA856D5-EC7F-4BCB-9085-5DABB24D58D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122E8DD-ADDA-4EC4-B59B-219E92E606EE}"/>
              </a:ext>
            </a:extLst>
          </p:cNvPr>
          <p:cNvSpPr>
            <a:spLocks noGrp="1"/>
          </p:cNvSpPr>
          <p:nvPr>
            <p:ph type="sldNum" sz="quarter" idx="12"/>
          </p:nvPr>
        </p:nvSpPr>
        <p:spPr/>
        <p:txBody>
          <a:bodyPr/>
          <a:lstStyle/>
          <a:p>
            <a:fld id="{DBA4071B-DC2B-476D-9649-E94D28197E57}" type="slidenum">
              <a:rPr lang="en-GB" smtClean="0"/>
              <a:t>‹#›</a:t>
            </a:fld>
            <a:endParaRPr lang="en-GB"/>
          </a:p>
        </p:txBody>
      </p:sp>
    </p:spTree>
    <p:extLst>
      <p:ext uri="{BB962C8B-B14F-4D97-AF65-F5344CB8AC3E}">
        <p14:creationId xmlns:p14="http://schemas.microsoft.com/office/powerpoint/2010/main" val="2795278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E41C85-AF11-4AF8-BA99-3D86E46BB8C8}"/>
              </a:ext>
            </a:extLst>
          </p:cNvPr>
          <p:cNvSpPr>
            <a:spLocks noGrp="1"/>
          </p:cNvSpPr>
          <p:nvPr>
            <p:ph type="dt" sz="half" idx="10"/>
          </p:nvPr>
        </p:nvSpPr>
        <p:spPr/>
        <p:txBody>
          <a:bodyPr/>
          <a:lstStyle/>
          <a:p>
            <a:fld id="{44793549-4098-46B1-9668-203B25D65FAA}" type="datetimeFigureOut">
              <a:rPr lang="en-GB" smtClean="0"/>
              <a:t>05/01/2025</a:t>
            </a:fld>
            <a:endParaRPr lang="en-GB"/>
          </a:p>
        </p:txBody>
      </p:sp>
      <p:sp>
        <p:nvSpPr>
          <p:cNvPr id="3" name="Footer Placeholder 2">
            <a:extLst>
              <a:ext uri="{FF2B5EF4-FFF2-40B4-BE49-F238E27FC236}">
                <a16:creationId xmlns:a16="http://schemas.microsoft.com/office/drawing/2014/main" id="{0BFF1C70-DB3B-4577-BBCC-BF3555CC750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2EB804E-E5AC-499F-98A9-8CA21D55F715}"/>
              </a:ext>
            </a:extLst>
          </p:cNvPr>
          <p:cNvSpPr>
            <a:spLocks noGrp="1"/>
          </p:cNvSpPr>
          <p:nvPr>
            <p:ph type="sldNum" sz="quarter" idx="12"/>
          </p:nvPr>
        </p:nvSpPr>
        <p:spPr/>
        <p:txBody>
          <a:bodyPr/>
          <a:lstStyle/>
          <a:p>
            <a:fld id="{DBA4071B-DC2B-476D-9649-E94D28197E57}" type="slidenum">
              <a:rPr lang="en-GB" smtClean="0"/>
              <a:t>‹#›</a:t>
            </a:fld>
            <a:endParaRPr lang="en-GB"/>
          </a:p>
        </p:txBody>
      </p:sp>
    </p:spTree>
    <p:extLst>
      <p:ext uri="{BB962C8B-B14F-4D97-AF65-F5344CB8AC3E}">
        <p14:creationId xmlns:p14="http://schemas.microsoft.com/office/powerpoint/2010/main" val="432259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5E99D-597F-4176-AA77-87D1584E55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ADC16F8-8B01-457B-8026-F8996F5F1A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71FC9C8-4D26-4B3A-BC17-E6B0006300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200D251-11ED-4E2A-A6F5-3A6BEEA4C36E}"/>
              </a:ext>
            </a:extLst>
          </p:cNvPr>
          <p:cNvSpPr>
            <a:spLocks noGrp="1"/>
          </p:cNvSpPr>
          <p:nvPr>
            <p:ph type="dt" sz="half" idx="10"/>
          </p:nvPr>
        </p:nvSpPr>
        <p:spPr/>
        <p:txBody>
          <a:bodyPr/>
          <a:lstStyle/>
          <a:p>
            <a:fld id="{44793549-4098-46B1-9668-203B25D65FAA}" type="datetimeFigureOut">
              <a:rPr lang="en-GB" smtClean="0"/>
              <a:t>05/01/2025</a:t>
            </a:fld>
            <a:endParaRPr lang="en-GB"/>
          </a:p>
        </p:txBody>
      </p:sp>
      <p:sp>
        <p:nvSpPr>
          <p:cNvPr id="6" name="Footer Placeholder 5">
            <a:extLst>
              <a:ext uri="{FF2B5EF4-FFF2-40B4-BE49-F238E27FC236}">
                <a16:creationId xmlns:a16="http://schemas.microsoft.com/office/drawing/2014/main" id="{6FFC58F8-DC8E-4264-9BEE-B6F0614D2F7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A986737-40A2-4FD0-8C01-E6D9E4D40241}"/>
              </a:ext>
            </a:extLst>
          </p:cNvPr>
          <p:cNvSpPr>
            <a:spLocks noGrp="1"/>
          </p:cNvSpPr>
          <p:nvPr>
            <p:ph type="sldNum" sz="quarter" idx="12"/>
          </p:nvPr>
        </p:nvSpPr>
        <p:spPr/>
        <p:txBody>
          <a:bodyPr/>
          <a:lstStyle/>
          <a:p>
            <a:fld id="{DBA4071B-DC2B-476D-9649-E94D28197E57}" type="slidenum">
              <a:rPr lang="en-GB" smtClean="0"/>
              <a:t>‹#›</a:t>
            </a:fld>
            <a:endParaRPr lang="en-GB"/>
          </a:p>
        </p:txBody>
      </p:sp>
    </p:spTree>
    <p:extLst>
      <p:ext uri="{BB962C8B-B14F-4D97-AF65-F5344CB8AC3E}">
        <p14:creationId xmlns:p14="http://schemas.microsoft.com/office/powerpoint/2010/main" val="1364493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8BD4F-56AB-4C91-9205-9FC64FA72E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ED090F2-D4E7-47F3-A50A-F84A7DF616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903957E-B5F9-474C-BB84-F1ED0EE1C1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9999D74-ED1F-4C61-9905-068155CB2594}"/>
              </a:ext>
            </a:extLst>
          </p:cNvPr>
          <p:cNvSpPr>
            <a:spLocks noGrp="1"/>
          </p:cNvSpPr>
          <p:nvPr>
            <p:ph type="dt" sz="half" idx="10"/>
          </p:nvPr>
        </p:nvSpPr>
        <p:spPr/>
        <p:txBody>
          <a:bodyPr/>
          <a:lstStyle/>
          <a:p>
            <a:fld id="{44793549-4098-46B1-9668-203B25D65FAA}" type="datetimeFigureOut">
              <a:rPr lang="en-GB" smtClean="0"/>
              <a:t>05/01/2025</a:t>
            </a:fld>
            <a:endParaRPr lang="en-GB"/>
          </a:p>
        </p:txBody>
      </p:sp>
      <p:sp>
        <p:nvSpPr>
          <p:cNvPr id="6" name="Footer Placeholder 5">
            <a:extLst>
              <a:ext uri="{FF2B5EF4-FFF2-40B4-BE49-F238E27FC236}">
                <a16:creationId xmlns:a16="http://schemas.microsoft.com/office/drawing/2014/main" id="{54FDB210-335F-432D-8BED-9E741FB799C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25BCE2F-DD59-4CD2-A955-744D6DBCF200}"/>
              </a:ext>
            </a:extLst>
          </p:cNvPr>
          <p:cNvSpPr>
            <a:spLocks noGrp="1"/>
          </p:cNvSpPr>
          <p:nvPr>
            <p:ph type="sldNum" sz="quarter" idx="12"/>
          </p:nvPr>
        </p:nvSpPr>
        <p:spPr/>
        <p:txBody>
          <a:bodyPr/>
          <a:lstStyle/>
          <a:p>
            <a:fld id="{DBA4071B-DC2B-476D-9649-E94D28197E57}" type="slidenum">
              <a:rPr lang="en-GB" smtClean="0"/>
              <a:t>‹#›</a:t>
            </a:fld>
            <a:endParaRPr lang="en-GB"/>
          </a:p>
        </p:txBody>
      </p:sp>
    </p:spTree>
    <p:extLst>
      <p:ext uri="{BB962C8B-B14F-4D97-AF65-F5344CB8AC3E}">
        <p14:creationId xmlns:p14="http://schemas.microsoft.com/office/powerpoint/2010/main" val="116478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24F8F1-7647-4F31-A8CA-F690489AF4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C5F4AD-AFB7-4D7F-AC7F-51C022A57C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AEC2D41-DFA5-47AB-8AA1-FFCBBDE8E6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793549-4098-46B1-9668-203B25D65FAA}" type="datetimeFigureOut">
              <a:rPr lang="en-GB" smtClean="0"/>
              <a:t>05/01/2025</a:t>
            </a:fld>
            <a:endParaRPr lang="en-GB"/>
          </a:p>
        </p:txBody>
      </p:sp>
      <p:sp>
        <p:nvSpPr>
          <p:cNvPr id="5" name="Footer Placeholder 4">
            <a:extLst>
              <a:ext uri="{FF2B5EF4-FFF2-40B4-BE49-F238E27FC236}">
                <a16:creationId xmlns:a16="http://schemas.microsoft.com/office/drawing/2014/main" id="{353E7FF1-628D-4E26-A70F-7416EB7528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57948DC-6886-4012-89CC-D50EFBE2EC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A4071B-DC2B-476D-9649-E94D28197E57}" type="slidenum">
              <a:rPr lang="en-GB" smtClean="0"/>
              <a:t>‹#›</a:t>
            </a:fld>
            <a:endParaRPr lang="en-GB"/>
          </a:p>
        </p:txBody>
      </p:sp>
    </p:spTree>
    <p:extLst>
      <p:ext uri="{BB962C8B-B14F-4D97-AF65-F5344CB8AC3E}">
        <p14:creationId xmlns:p14="http://schemas.microsoft.com/office/powerpoint/2010/main" val="32007080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432D9AC-41CF-494F-BF60-415E6390D167}"/>
              </a:ext>
            </a:extLst>
          </p:cNvPr>
          <p:cNvSpPr txBox="1"/>
          <p:nvPr/>
        </p:nvSpPr>
        <p:spPr>
          <a:xfrm>
            <a:off x="2528134" y="240683"/>
            <a:ext cx="9031075" cy="338554"/>
          </a:xfrm>
          <a:prstGeom prst="rect">
            <a:avLst/>
          </a:prstGeom>
          <a:noFill/>
          <a:ln>
            <a:solidFill>
              <a:srgbClr val="0070C0"/>
            </a:solidFill>
          </a:ln>
        </p:spPr>
        <p:txBody>
          <a:bodyPr wrap="square" lIns="91440" tIns="45720" rIns="91440" bIns="45720" rtlCol="0" anchor="t">
            <a:spAutoFit/>
          </a:bodyPr>
          <a:lstStyle/>
          <a:p>
            <a:pPr algn="ctr"/>
            <a:r>
              <a:rPr lang="en-GB" sz="1600" b="1" dirty="0"/>
              <a:t>Knowledge Organiser –Christians and how to live  - What would Jesus do?         Spring Term 1 2025</a:t>
            </a:r>
          </a:p>
        </p:txBody>
      </p:sp>
      <p:sp>
        <p:nvSpPr>
          <p:cNvPr id="13" name="TextBox 12">
            <a:extLst>
              <a:ext uri="{FF2B5EF4-FFF2-40B4-BE49-F238E27FC236}">
                <a16:creationId xmlns:a16="http://schemas.microsoft.com/office/drawing/2014/main" id="{739EACF3-D6F5-4767-9BA6-344E55DCAB86}"/>
              </a:ext>
            </a:extLst>
          </p:cNvPr>
          <p:cNvSpPr txBox="1"/>
          <p:nvPr/>
        </p:nvSpPr>
        <p:spPr>
          <a:xfrm>
            <a:off x="434554" y="2579906"/>
            <a:ext cx="8431150" cy="4278094"/>
          </a:xfrm>
          <a:prstGeom prst="rect">
            <a:avLst/>
          </a:prstGeom>
          <a:noFill/>
          <a:ln w="57150">
            <a:solidFill>
              <a:schemeClr val="accent1">
                <a:lumMod val="60000"/>
                <a:lumOff val="40000"/>
              </a:schemeClr>
            </a:solidFill>
          </a:ln>
        </p:spPr>
        <p:txBody>
          <a:bodyPr wrap="square" lIns="91440" tIns="45720" rIns="91440" bIns="45720" rtlCol="0" anchor="t">
            <a:spAutoFit/>
          </a:bodyPr>
          <a:lstStyle/>
          <a:p>
            <a:pPr algn="ctr"/>
            <a:r>
              <a:rPr lang="en-GB" sz="1600" b="1" dirty="0">
                <a:solidFill>
                  <a:schemeClr val="accent1">
                    <a:lumMod val="75000"/>
                  </a:schemeClr>
                </a:solidFill>
                <a:latin typeface="Comic Sans MS" panose="030F0702030302020204" pitchFamily="66" charset="0"/>
                <a:cs typeface="Calibri"/>
              </a:rPr>
              <a:t>Key Knowledge – What I will know at the end of the unit</a:t>
            </a:r>
          </a:p>
          <a:p>
            <a:pPr marL="285750" indent="-285750">
              <a:buFont typeface="Arial" panose="020B0604020202020204" pitchFamily="34" charset="0"/>
              <a:buChar char="•"/>
            </a:pPr>
            <a:r>
              <a:rPr lang="en-GB" sz="1600" dirty="0"/>
              <a:t>The word Gospel literally means good news. It is also is the title given to the four books of the Bible which tell the story of the life of Jesus. </a:t>
            </a:r>
          </a:p>
          <a:p>
            <a:pPr marL="285750" indent="-285750">
              <a:buFont typeface="Arial" panose="020B0604020202020204" pitchFamily="34" charset="0"/>
              <a:buChar char="•"/>
            </a:pPr>
            <a:r>
              <a:rPr lang="en-GB" sz="1600" dirty="0"/>
              <a:t>Three of the gospels are similar, these are the Gospels of Matthew, Mark and Luke. They wrote about the life of Jesus using eyewitness accounts. The Gospel of John is very different to the other three. </a:t>
            </a:r>
          </a:p>
          <a:p>
            <a:pPr marL="285750" indent="-285750">
              <a:buFont typeface="Arial" panose="020B0604020202020204" pitchFamily="34" charset="0"/>
              <a:buChar char="•"/>
            </a:pPr>
            <a:r>
              <a:rPr lang="en-GB" sz="1600" dirty="0"/>
              <a:t>People who study theology look at the interpretation or meaning of what these four wrote. </a:t>
            </a:r>
          </a:p>
          <a:p>
            <a:pPr marL="285750" indent="-285750">
              <a:buFont typeface="Arial" panose="020B0604020202020204" pitchFamily="34" charset="0"/>
              <a:buChar char="•"/>
            </a:pPr>
            <a:r>
              <a:rPr lang="en-GB" sz="1600" dirty="0"/>
              <a:t>The gospels contain the parables that Jesus told and how he told people to live known as commandments. </a:t>
            </a:r>
          </a:p>
          <a:p>
            <a:pPr marL="285750" indent="-285750">
              <a:buFont typeface="Arial" panose="020B0604020202020204" pitchFamily="34" charset="0"/>
              <a:buChar char="•"/>
            </a:pPr>
            <a:r>
              <a:rPr lang="en-GB" sz="1600" dirty="0"/>
              <a:t>The gospels contain the two great commandments of Jesus that tell Christians how to live. He also gave The Sermon on the Mount to tell people how to live. Jesus would show that the good news was for everyone including those people in society many did not like. An example of this was Jesus healing people with leprosy, a disease that people were sacred of. </a:t>
            </a:r>
          </a:p>
          <a:p>
            <a:pPr marL="285750" indent="-285750">
              <a:buFont typeface="Arial" panose="020B0604020202020204" pitchFamily="34" charset="0"/>
              <a:buChar char="•"/>
            </a:pPr>
            <a:r>
              <a:rPr lang="en-GB" sz="1600" dirty="0"/>
              <a:t>You will often see people wearing things with the letters WWJD on them, this means they are thinking ‘What would Jesus do?’ By following what Jesus taught in the commandments, in his action’s and in the parables they hope to become more Christlike. </a:t>
            </a:r>
            <a:endParaRPr lang="en-GB" sz="1600" b="1" dirty="0">
              <a:solidFill>
                <a:schemeClr val="accent1">
                  <a:lumMod val="75000"/>
                </a:schemeClr>
              </a:solidFill>
              <a:latin typeface="Comic Sans MS" panose="030F0702030302020204" pitchFamily="66" charset="0"/>
              <a:cs typeface="Calibri"/>
            </a:endParaRPr>
          </a:p>
          <a:p>
            <a:endParaRPr lang="en-GB" sz="1600" dirty="0">
              <a:latin typeface="Comic Sans MS" panose="030F0702030302020204" pitchFamily="66" charset="0"/>
            </a:endParaRPr>
          </a:p>
        </p:txBody>
      </p:sp>
      <p:sp>
        <p:nvSpPr>
          <p:cNvPr id="10" name="Rectangle 1">
            <a:extLst>
              <a:ext uri="{FF2B5EF4-FFF2-40B4-BE49-F238E27FC236}">
                <a16:creationId xmlns:a16="http://schemas.microsoft.com/office/drawing/2014/main" id="{7BBBDE37-8CA3-4469-B4E8-FDF584AA12B6}"/>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5" name="TextBox 14">
            <a:extLst>
              <a:ext uri="{FF2B5EF4-FFF2-40B4-BE49-F238E27FC236}">
                <a16:creationId xmlns:a16="http://schemas.microsoft.com/office/drawing/2014/main" id="{0FACFDED-5967-40A1-B0F7-E58FB6CC13C5}"/>
              </a:ext>
            </a:extLst>
          </p:cNvPr>
          <p:cNvSpPr txBox="1"/>
          <p:nvPr/>
        </p:nvSpPr>
        <p:spPr>
          <a:xfrm>
            <a:off x="2192768" y="718832"/>
            <a:ext cx="6444336" cy="1600438"/>
          </a:xfrm>
          <a:prstGeom prst="rect">
            <a:avLst/>
          </a:prstGeom>
          <a:noFill/>
          <a:ln w="57150">
            <a:solidFill>
              <a:schemeClr val="accent1">
                <a:lumMod val="60000"/>
                <a:lumOff val="40000"/>
              </a:schemeClr>
            </a:solidFill>
          </a:ln>
        </p:spPr>
        <p:txBody>
          <a:bodyPr wrap="square" lIns="91440" tIns="45720" rIns="91440" bIns="45720" rtlCol="0" anchor="t">
            <a:spAutoFit/>
          </a:bodyPr>
          <a:lstStyle/>
          <a:p>
            <a:r>
              <a:rPr lang="en-GB" sz="1400" b="1" dirty="0">
                <a:solidFill>
                  <a:schemeClr val="accent1">
                    <a:lumMod val="75000"/>
                  </a:schemeClr>
                </a:solidFill>
                <a:latin typeface="Comic Sans MS" panose="030F0702030302020204" pitchFamily="66" charset="0"/>
              </a:rPr>
              <a:t>Sticky Knowledge – What I already know</a:t>
            </a:r>
            <a:endParaRPr lang="en-GB" sz="1400" dirty="0">
              <a:solidFill>
                <a:schemeClr val="accent1">
                  <a:lumMod val="75000"/>
                </a:schemeClr>
              </a:solidFill>
              <a:latin typeface="Comic Sans MS" panose="030F0702030302020204" pitchFamily="66" charset="0"/>
            </a:endParaRPr>
          </a:p>
          <a:p>
            <a:r>
              <a:rPr lang="en-GB" sz="1400" dirty="0">
                <a:latin typeface="Comic Sans MS" panose="030F0702030302020204" pitchFamily="66" charset="0"/>
              </a:rPr>
              <a:t>I know for Christians the holy texts are found in the bible</a:t>
            </a:r>
          </a:p>
          <a:p>
            <a:r>
              <a:rPr lang="en-GB" sz="1400" dirty="0">
                <a:latin typeface="Comic Sans MS" panose="030F0702030302020204" pitchFamily="66" charset="0"/>
              </a:rPr>
              <a:t>I know the bible is made up of lots of books</a:t>
            </a:r>
          </a:p>
          <a:p>
            <a:r>
              <a:rPr lang="en-GB" sz="1400" dirty="0">
                <a:latin typeface="Comic Sans MS" panose="030F0702030302020204" pitchFamily="66" charset="0"/>
              </a:rPr>
              <a:t>I know Jesus told special stories called parables, which are stories which have a hidden meaning</a:t>
            </a:r>
          </a:p>
          <a:p>
            <a:r>
              <a:rPr lang="en-GB" sz="1400" dirty="0">
                <a:latin typeface="Comic Sans MS" panose="030F0702030302020204" pitchFamily="66" charset="0"/>
              </a:rPr>
              <a:t>I can name some parables in the bible</a:t>
            </a:r>
          </a:p>
          <a:p>
            <a:r>
              <a:rPr lang="en-GB" sz="1400" dirty="0">
                <a:latin typeface="Comic Sans MS" panose="030F0702030302020204" pitchFamily="66" charset="0"/>
              </a:rPr>
              <a:t>I know there are ten commandments which tell Christians how to live</a:t>
            </a:r>
          </a:p>
        </p:txBody>
      </p:sp>
      <p:pic>
        <p:nvPicPr>
          <p:cNvPr id="4" name="Picture 10" descr="Image preview">
            <a:extLst>
              <a:ext uri="{FF2B5EF4-FFF2-40B4-BE49-F238E27FC236}">
                <a16:creationId xmlns:a16="http://schemas.microsoft.com/office/drawing/2014/main" id="{F33F6F94-38CF-41B6-82BE-0EABA371E3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6707" y="510611"/>
            <a:ext cx="1917706" cy="1222723"/>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42157885-0E54-49D1-8936-0DE5DE6BA47A}"/>
              </a:ext>
            </a:extLst>
          </p:cNvPr>
          <p:cNvPicPr>
            <a:picLocks noChangeAspect="1"/>
          </p:cNvPicPr>
          <p:nvPr/>
        </p:nvPicPr>
        <p:blipFill rotWithShape="1">
          <a:blip r:embed="rId4"/>
          <a:srcRect l="23468" t="26667" r="56855" b="7527"/>
          <a:stretch/>
        </p:blipFill>
        <p:spPr>
          <a:xfrm>
            <a:off x="8979637" y="693809"/>
            <a:ext cx="3089481" cy="5811766"/>
          </a:xfrm>
          <a:prstGeom prst="rect">
            <a:avLst/>
          </a:prstGeom>
        </p:spPr>
      </p:pic>
    </p:spTree>
    <p:extLst>
      <p:ext uri="{BB962C8B-B14F-4D97-AF65-F5344CB8AC3E}">
        <p14:creationId xmlns:p14="http://schemas.microsoft.com/office/powerpoint/2010/main" val="461460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E91B5692-4B6C-4566-9CA5-DB91B590CD17}"/>
              </a:ext>
            </a:extLst>
          </p:cNvPr>
          <p:cNvGraphicFramePr>
            <a:graphicFrameLocks noGrp="1"/>
          </p:cNvGraphicFramePr>
          <p:nvPr>
            <p:extLst>
              <p:ext uri="{D42A27DB-BD31-4B8C-83A1-F6EECF244321}">
                <p14:modId xmlns:p14="http://schemas.microsoft.com/office/powerpoint/2010/main" val="1304128370"/>
              </p:ext>
            </p:extLst>
          </p:nvPr>
        </p:nvGraphicFramePr>
        <p:xfrm>
          <a:off x="3599076" y="256043"/>
          <a:ext cx="5661709" cy="6309360"/>
        </p:xfrm>
        <a:graphic>
          <a:graphicData uri="http://schemas.openxmlformats.org/drawingml/2006/table">
            <a:tbl>
              <a:tblPr firstRow="1" bandRow="1">
                <a:tableStyleId>{5C22544A-7EE6-4342-B048-85BDC9FD1C3A}</a:tableStyleId>
              </a:tblPr>
              <a:tblGrid>
                <a:gridCol w="1974292">
                  <a:extLst>
                    <a:ext uri="{9D8B030D-6E8A-4147-A177-3AD203B41FA5}">
                      <a16:colId xmlns:a16="http://schemas.microsoft.com/office/drawing/2014/main" val="3336003128"/>
                    </a:ext>
                  </a:extLst>
                </a:gridCol>
                <a:gridCol w="3687417">
                  <a:extLst>
                    <a:ext uri="{9D8B030D-6E8A-4147-A177-3AD203B41FA5}">
                      <a16:colId xmlns:a16="http://schemas.microsoft.com/office/drawing/2014/main" val="3334930877"/>
                    </a:ext>
                  </a:extLst>
                </a:gridCol>
              </a:tblGrid>
              <a:tr h="0">
                <a:tc>
                  <a:txBody>
                    <a:bodyPr/>
                    <a:lstStyle/>
                    <a:p>
                      <a:r>
                        <a:rPr lang="en-GB" sz="1600" dirty="0">
                          <a:latin typeface="Comic Sans MS" panose="030F0702030302020204" pitchFamily="66" charset="0"/>
                        </a:rPr>
                        <a:t>Key Vocabulary</a:t>
                      </a:r>
                    </a:p>
                  </a:txBody>
                  <a:tcPr/>
                </a:tc>
                <a:tc>
                  <a:txBody>
                    <a:bodyPr/>
                    <a:lstStyle/>
                    <a:p>
                      <a:r>
                        <a:rPr lang="en-GB" sz="1600" b="0" dirty="0">
                          <a:latin typeface="Comic Sans MS" panose="030F0702030302020204" pitchFamily="66" charset="0"/>
                        </a:rPr>
                        <a:t>Definition</a:t>
                      </a:r>
                    </a:p>
                  </a:txBody>
                  <a:tcPr/>
                </a:tc>
                <a:extLst>
                  <a:ext uri="{0D108BD9-81ED-4DB2-BD59-A6C34878D82A}">
                    <a16:rowId xmlns:a16="http://schemas.microsoft.com/office/drawing/2014/main" val="1807270765"/>
                  </a:ext>
                </a:extLst>
              </a:tr>
              <a:tr h="442291">
                <a:tc>
                  <a:txBody>
                    <a:bodyPr/>
                    <a:lstStyle/>
                    <a:p>
                      <a:pPr>
                        <a:spcAft>
                          <a:spcPts val="0"/>
                        </a:spcAft>
                      </a:pPr>
                      <a:r>
                        <a:rPr lang="en-GB" sz="1500" dirty="0">
                          <a:latin typeface="Comic Sans MS" panose="030F0702030302020204" pitchFamily="66" charset="0"/>
                        </a:rPr>
                        <a:t>Gospel</a:t>
                      </a:r>
                      <a:endParaRPr lang="en-GB" sz="15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1400" b="0" dirty="0">
                          <a:latin typeface="Comic Sans MS" panose="030F0702030302020204" pitchFamily="66" charset="0"/>
                        </a:rPr>
                        <a:t>this literally means ‘Good news’ but also the title of the four books of the bible that tell the story of the life of Jesus</a:t>
                      </a:r>
                      <a:endParaRPr lang="en-GB" sz="1400" b="0" dirty="0">
                        <a:solidFill>
                          <a:srgbClr val="7030A0"/>
                        </a:solidFill>
                        <a:latin typeface="Comic Sans MS" panose="030F0702030302020204" pitchFamily="66" charset="0"/>
                      </a:endParaRPr>
                    </a:p>
                  </a:txBody>
                  <a:tcPr/>
                </a:tc>
                <a:extLst>
                  <a:ext uri="{0D108BD9-81ED-4DB2-BD59-A6C34878D82A}">
                    <a16:rowId xmlns:a16="http://schemas.microsoft.com/office/drawing/2014/main" val="3370404609"/>
                  </a:ext>
                </a:extLst>
              </a:tr>
              <a:tr h="442291">
                <a:tc>
                  <a:txBody>
                    <a:bodyPr/>
                    <a:lstStyle/>
                    <a:p>
                      <a:pPr>
                        <a:spcAft>
                          <a:spcPts val="0"/>
                        </a:spcAft>
                      </a:pPr>
                      <a:r>
                        <a:rPr lang="en-GB" sz="1500" dirty="0">
                          <a:latin typeface="Comic Sans MS" panose="030F0702030302020204" pitchFamily="66" charset="0"/>
                        </a:rPr>
                        <a:t>sermon</a:t>
                      </a:r>
                      <a:endParaRPr lang="en-GB" sz="15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1400" b="0" i="0" kern="1200" dirty="0">
                          <a:solidFill>
                            <a:schemeClr val="dk1"/>
                          </a:solidFill>
                          <a:effectLst/>
                          <a:latin typeface="Comic Sans MS" panose="030F0702030302020204" pitchFamily="66" charset="0"/>
                          <a:ea typeface="+mn-ea"/>
                          <a:cs typeface="+mn-cs"/>
                        </a:rPr>
                        <a:t>a kind of speech that a religious leader gives during a religious service</a:t>
                      </a:r>
                      <a:endParaRPr lang="en-GB" sz="1400" b="0" dirty="0">
                        <a:solidFill>
                          <a:srgbClr val="7030A0"/>
                        </a:solidFill>
                        <a:latin typeface="Comic Sans MS" panose="030F0702030302020204" pitchFamily="66" charset="0"/>
                      </a:endParaRPr>
                    </a:p>
                  </a:txBody>
                  <a:tcPr/>
                </a:tc>
                <a:extLst>
                  <a:ext uri="{0D108BD9-81ED-4DB2-BD59-A6C34878D82A}">
                    <a16:rowId xmlns:a16="http://schemas.microsoft.com/office/drawing/2014/main" val="3099009483"/>
                  </a:ext>
                </a:extLst>
              </a:tr>
              <a:tr h="44229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500" dirty="0">
                          <a:latin typeface="Comic Sans MS" panose="030F0702030302020204" pitchFamily="66" charset="0"/>
                        </a:rPr>
                        <a:t>Luke</a:t>
                      </a:r>
                      <a:endParaRPr lang="en-GB" sz="15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1400" b="0" dirty="0">
                          <a:latin typeface="Comic Sans MS" panose="030F0702030302020204" pitchFamily="66" charset="0"/>
                        </a:rPr>
                        <a:t>one of the three gospels which are similar in the New </a:t>
                      </a:r>
                      <a:r>
                        <a:rPr lang="en-GB" sz="1400" b="0" dirty="0" err="1">
                          <a:latin typeface="Comic Sans MS" panose="030F0702030302020204" pitchFamily="66" charset="0"/>
                        </a:rPr>
                        <a:t>Testamen</a:t>
                      </a:r>
                      <a:endParaRPr lang="en-GB" sz="1400" b="0" dirty="0">
                        <a:latin typeface="Comic Sans MS" panose="030F0702030302020204" pitchFamily="66" charset="0"/>
                      </a:endParaRPr>
                    </a:p>
                  </a:txBody>
                  <a:tcPr/>
                </a:tc>
                <a:extLst>
                  <a:ext uri="{0D108BD9-81ED-4DB2-BD59-A6C34878D82A}">
                    <a16:rowId xmlns:a16="http://schemas.microsoft.com/office/drawing/2014/main" val="1410179188"/>
                  </a:ext>
                </a:extLst>
              </a:tr>
              <a:tr h="365760">
                <a:tc>
                  <a:txBody>
                    <a:bodyPr/>
                    <a:lstStyle/>
                    <a:p>
                      <a:pPr>
                        <a:spcAft>
                          <a:spcPts val="0"/>
                        </a:spcAft>
                      </a:pPr>
                      <a:r>
                        <a:rPr lang="en-GB" sz="1500" dirty="0">
                          <a:latin typeface="Comic Sans MS" panose="030F0702030302020204" pitchFamily="66" charset="0"/>
                        </a:rPr>
                        <a:t>Matthew</a:t>
                      </a:r>
                      <a:endParaRPr lang="en-GB" sz="15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1400" b="0" dirty="0">
                          <a:latin typeface="Comic Sans MS" panose="030F0702030302020204" pitchFamily="66" charset="0"/>
                        </a:rPr>
                        <a:t>one of the three gospels which are similar in the New Testament</a:t>
                      </a:r>
                    </a:p>
                  </a:txBody>
                  <a:tcPr/>
                </a:tc>
                <a:extLst>
                  <a:ext uri="{0D108BD9-81ED-4DB2-BD59-A6C34878D82A}">
                    <a16:rowId xmlns:a16="http://schemas.microsoft.com/office/drawing/2014/main" val="1028366143"/>
                  </a:ext>
                </a:extLst>
              </a:tr>
              <a:tr h="365760">
                <a:tc>
                  <a:txBody>
                    <a:bodyPr/>
                    <a:lstStyle/>
                    <a:p>
                      <a:pPr>
                        <a:spcAft>
                          <a:spcPts val="0"/>
                        </a:spcAft>
                      </a:pPr>
                      <a:r>
                        <a:rPr lang="en-GB" sz="1500" dirty="0">
                          <a:latin typeface="Comic Sans MS" panose="030F0702030302020204" pitchFamily="66" charset="0"/>
                        </a:rPr>
                        <a:t>Mark</a:t>
                      </a:r>
                      <a:endParaRPr lang="en-GB" sz="15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1400" b="0" dirty="0">
                          <a:latin typeface="Comic Sans MS" panose="030F0702030302020204" pitchFamily="66" charset="0"/>
                        </a:rPr>
                        <a:t>one of the three gospels which are similar in the New Testament</a:t>
                      </a:r>
                    </a:p>
                  </a:txBody>
                  <a:tcPr/>
                </a:tc>
                <a:extLst>
                  <a:ext uri="{0D108BD9-81ED-4DB2-BD59-A6C34878D82A}">
                    <a16:rowId xmlns:a16="http://schemas.microsoft.com/office/drawing/2014/main" val="2725447339"/>
                  </a:ext>
                </a:extLst>
              </a:tr>
              <a:tr h="365760">
                <a:tc>
                  <a:txBody>
                    <a:bodyPr/>
                    <a:lstStyle/>
                    <a:p>
                      <a:pPr>
                        <a:spcAft>
                          <a:spcPts val="0"/>
                        </a:spcAft>
                      </a:pPr>
                      <a:r>
                        <a:rPr lang="en-GB" sz="1500" dirty="0">
                          <a:latin typeface="Comic Sans MS" panose="030F0702030302020204" pitchFamily="66" charset="0"/>
                        </a:rPr>
                        <a:t>Interpretation</a:t>
                      </a:r>
                      <a:endParaRPr lang="en-GB" sz="15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1400" b="0" dirty="0">
                          <a:latin typeface="Comic Sans MS" panose="030F0702030302020204" pitchFamily="66" charset="0"/>
                        </a:rPr>
                        <a:t>a way of explaining one meaning of something.</a:t>
                      </a:r>
                    </a:p>
                  </a:txBody>
                  <a:tcPr/>
                </a:tc>
                <a:extLst>
                  <a:ext uri="{0D108BD9-81ED-4DB2-BD59-A6C34878D82A}">
                    <a16:rowId xmlns:a16="http://schemas.microsoft.com/office/drawing/2014/main" val="1946242908"/>
                  </a:ext>
                </a:extLst>
              </a:tr>
              <a:tr h="365760">
                <a:tc>
                  <a:txBody>
                    <a:bodyPr/>
                    <a:lstStyle/>
                    <a:p>
                      <a:pPr>
                        <a:spcAft>
                          <a:spcPts val="0"/>
                        </a:spcAft>
                      </a:pPr>
                      <a:r>
                        <a:rPr lang="en-GB" sz="1500" dirty="0">
                          <a:latin typeface="Comic Sans MS" panose="030F0702030302020204" pitchFamily="66" charset="0"/>
                        </a:rPr>
                        <a:t>Leprosy</a:t>
                      </a:r>
                      <a:endParaRPr lang="en-GB" sz="15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1400" b="0" dirty="0">
                          <a:latin typeface="Comic Sans MS" panose="030F0702030302020204" pitchFamily="66" charset="0"/>
                        </a:rPr>
                        <a:t>a bacterial infection that damages the nerves </a:t>
                      </a:r>
                    </a:p>
                  </a:txBody>
                  <a:tcPr/>
                </a:tc>
                <a:extLst>
                  <a:ext uri="{0D108BD9-81ED-4DB2-BD59-A6C34878D82A}">
                    <a16:rowId xmlns:a16="http://schemas.microsoft.com/office/drawing/2014/main" val="200877484"/>
                  </a:ext>
                </a:extLst>
              </a:tr>
              <a:tr h="365760">
                <a:tc>
                  <a:txBody>
                    <a:bodyPr/>
                    <a:lstStyle/>
                    <a:p>
                      <a:pPr>
                        <a:spcAft>
                          <a:spcPts val="0"/>
                        </a:spcAft>
                      </a:pPr>
                      <a:r>
                        <a:rPr lang="en-GB" sz="1500" dirty="0">
                          <a:latin typeface="Comic Sans MS" panose="030F0702030302020204" pitchFamily="66" charset="0"/>
                        </a:rPr>
                        <a:t>Christlike</a:t>
                      </a:r>
                      <a:endParaRPr lang="en-GB" sz="15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1400" b="0" dirty="0">
                          <a:latin typeface="Comic Sans MS" panose="030F0702030302020204" pitchFamily="66" charset="0"/>
                        </a:rPr>
                        <a:t> becoming more like Jesus in how people act</a:t>
                      </a:r>
                    </a:p>
                  </a:txBody>
                  <a:tcPr/>
                </a:tc>
                <a:extLst>
                  <a:ext uri="{0D108BD9-81ED-4DB2-BD59-A6C34878D82A}">
                    <a16:rowId xmlns:a16="http://schemas.microsoft.com/office/drawing/2014/main" val="2556607128"/>
                  </a:ext>
                </a:extLst>
              </a:tr>
              <a:tr h="365760">
                <a:tc>
                  <a:txBody>
                    <a:bodyPr/>
                    <a:lstStyle/>
                    <a:p>
                      <a:pPr>
                        <a:spcAft>
                          <a:spcPts val="0"/>
                        </a:spcAft>
                      </a:pPr>
                      <a:r>
                        <a:rPr lang="en-GB" sz="1500" dirty="0">
                          <a:latin typeface="Comic Sans MS" panose="030F0702030302020204" pitchFamily="66" charset="0"/>
                        </a:rPr>
                        <a:t>Parables</a:t>
                      </a:r>
                      <a:endParaRPr lang="en-GB" sz="15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1400" b="0" dirty="0">
                          <a:latin typeface="Comic Sans MS" panose="030F0702030302020204" pitchFamily="66" charset="0"/>
                        </a:rPr>
                        <a:t>a story Jesus told that has a special meaning</a:t>
                      </a:r>
                    </a:p>
                  </a:txBody>
                  <a:tcPr/>
                </a:tc>
                <a:extLst>
                  <a:ext uri="{0D108BD9-81ED-4DB2-BD59-A6C34878D82A}">
                    <a16:rowId xmlns:a16="http://schemas.microsoft.com/office/drawing/2014/main" val="3912531850"/>
                  </a:ext>
                </a:extLst>
              </a:tr>
              <a:tr h="365760">
                <a:tc>
                  <a:txBody>
                    <a:bodyPr/>
                    <a:lstStyle/>
                    <a:p>
                      <a:pPr>
                        <a:spcAft>
                          <a:spcPts val="0"/>
                        </a:spcAft>
                      </a:pPr>
                      <a:r>
                        <a:rPr lang="en-GB" sz="1500" dirty="0">
                          <a:latin typeface="Comic Sans MS" panose="030F0702030302020204" pitchFamily="66" charset="0"/>
                        </a:rPr>
                        <a:t>Commandments</a:t>
                      </a:r>
                      <a:endParaRPr lang="en-GB" sz="15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1400" b="0" dirty="0">
                          <a:latin typeface="Comic Sans MS" panose="030F0702030302020204" pitchFamily="66" charset="0"/>
                        </a:rPr>
                        <a:t>a rule which has to be observed </a:t>
                      </a:r>
                    </a:p>
                  </a:txBody>
                  <a:tcPr/>
                </a:tc>
                <a:extLst>
                  <a:ext uri="{0D108BD9-81ED-4DB2-BD59-A6C34878D82A}">
                    <a16:rowId xmlns:a16="http://schemas.microsoft.com/office/drawing/2014/main" val="3369727919"/>
                  </a:ext>
                </a:extLst>
              </a:tr>
              <a:tr h="365760">
                <a:tc>
                  <a:txBody>
                    <a:bodyPr/>
                    <a:lstStyle/>
                    <a:p>
                      <a:pPr>
                        <a:spcAft>
                          <a:spcPts val="0"/>
                        </a:spcAft>
                      </a:pPr>
                      <a:r>
                        <a:rPr lang="en-GB" sz="15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Charity</a:t>
                      </a:r>
                    </a:p>
                  </a:txBody>
                  <a:tcPr marL="68580" marR="68580" marT="0" marB="0"/>
                </a:tc>
                <a:tc>
                  <a:txBody>
                    <a:bodyPr/>
                    <a:lstStyle/>
                    <a:p>
                      <a:r>
                        <a:rPr lang="en-GB" sz="1400" b="0" i="0" kern="1200" dirty="0">
                          <a:solidFill>
                            <a:schemeClr val="dk1"/>
                          </a:solidFill>
                          <a:effectLst/>
                          <a:latin typeface="Comic Sans MS" panose="030F0702030302020204" pitchFamily="66" charset="0"/>
                          <a:ea typeface="+mn-ea"/>
                          <a:cs typeface="+mn-cs"/>
                        </a:rPr>
                        <a:t>when we give up something of our own in the hope that we are able to help somebody else.</a:t>
                      </a:r>
                      <a:endParaRPr lang="en-GB" sz="1400" b="0" dirty="0">
                        <a:latin typeface="Comic Sans MS" panose="030F0702030302020204" pitchFamily="66" charset="0"/>
                      </a:endParaRPr>
                    </a:p>
                  </a:txBody>
                  <a:tcPr/>
                </a:tc>
                <a:extLst>
                  <a:ext uri="{0D108BD9-81ED-4DB2-BD59-A6C34878D82A}">
                    <a16:rowId xmlns:a16="http://schemas.microsoft.com/office/drawing/2014/main" val="3375128089"/>
                  </a:ext>
                </a:extLst>
              </a:tr>
            </a:tbl>
          </a:graphicData>
        </a:graphic>
      </p:graphicFrame>
      <p:pic>
        <p:nvPicPr>
          <p:cNvPr id="1026" name="Picture 2" descr="WHAT GOOD IS THE GOSPEL? – Bible.org Blogs">
            <a:extLst>
              <a:ext uri="{FF2B5EF4-FFF2-40B4-BE49-F238E27FC236}">
                <a16:creationId xmlns:a16="http://schemas.microsoft.com/office/drawing/2014/main" id="{0B80B88F-453C-4E6B-B4DE-80BCBDE444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9663279">
            <a:off x="352425" y="1100138"/>
            <a:ext cx="2952750" cy="15525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Why Matthew, Mark, Luke, and John ...">
            <a:extLst>
              <a:ext uri="{FF2B5EF4-FFF2-40B4-BE49-F238E27FC236}">
                <a16:creationId xmlns:a16="http://schemas.microsoft.com/office/drawing/2014/main" id="{9A42224E-8E18-47D4-9177-04D2392DA13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0050" y="3886200"/>
            <a:ext cx="2857500" cy="16002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WWJD? – Christ Center Grand Junction">
            <a:extLst>
              <a:ext uri="{FF2B5EF4-FFF2-40B4-BE49-F238E27FC236}">
                <a16:creationId xmlns:a16="http://schemas.microsoft.com/office/drawing/2014/main" id="{0747E76E-2A07-4055-9A07-F76A880161F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63100" y="3676650"/>
            <a:ext cx="2266950" cy="20193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Unveiling the Sermon on the Mount: A ...">
            <a:extLst>
              <a:ext uri="{FF2B5EF4-FFF2-40B4-BE49-F238E27FC236}">
                <a16:creationId xmlns:a16="http://schemas.microsoft.com/office/drawing/2014/main" id="{F566BD29-C592-47D6-AC43-C3A3C77408CA}"/>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12431"/>
          <a:stretch/>
        </p:blipFill>
        <p:spPr bwMode="auto">
          <a:xfrm rot="2276076">
            <a:off x="9488307" y="1228697"/>
            <a:ext cx="2502283"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59411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3E7427F086EDB4380E444178B5C126B" ma:contentTypeVersion="19" ma:contentTypeDescription="Create a new document." ma:contentTypeScope="" ma:versionID="dec0d1cd5584ab1f314732643c58256d">
  <xsd:schema xmlns:xsd="http://www.w3.org/2001/XMLSchema" xmlns:xs="http://www.w3.org/2001/XMLSchema" xmlns:p="http://schemas.microsoft.com/office/2006/metadata/properties" xmlns:ns2="7a4f7885-7dec-4956-8e33-f59d6bd32f49" xmlns:ns3="ef0db93c-26b1-4785-aa1d-9340deae468a" targetNamespace="http://schemas.microsoft.com/office/2006/metadata/properties" ma:root="true" ma:fieldsID="5ea9a53da8fce79f2365dbb511ad91f3" ns2:_="" ns3:_="">
    <xsd:import namespace="7a4f7885-7dec-4956-8e33-f59d6bd32f49"/>
    <xsd:import namespace="ef0db93c-26b1-4785-aa1d-9340deae468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3:TaxCatchAll" minOccurs="0"/>
                <xsd:element ref="ns2:MediaServiceGenerationTime" minOccurs="0"/>
                <xsd:element ref="ns2:MediaServiceEventHashCode" minOccurs="0"/>
                <xsd:element ref="ns2:MediaServiceOCR" minOccurs="0"/>
                <xsd:element ref="ns2:lcf76f155ced4ddcb4097134ff3c332f" minOccurs="0"/>
                <xsd:element ref="ns2:MediaLengthInSeconds" minOccurs="0"/>
                <xsd:element ref="ns2:MediaServiceDateTaken"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4f7885-7dec-4956-8e33-f59d6bd32f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77e2227a-d6d6-40cb-8ad7-dfc038abf8d9" ma:termSetId="09814cd3-568e-fe90-9814-8d621ff8fb84" ma:anchorId="fba54fb3-c3e1-fe81-a776-ca4b69148c4d" ma:open="true" ma:isKeyword="false">
      <xsd:complexType>
        <xsd:sequence>
          <xsd:element ref="pc:Terms" minOccurs="0" maxOccurs="1"/>
        </xsd:sequence>
      </xsd:complexType>
    </xsd:element>
    <xsd:element name="MediaLengthInSeconds" ma:index="20" nillable="true" ma:displayName="MediaLengthInSeconds" ma:hidden="true" ma:internalName="MediaLengthInSeconds" ma:readOnly="true">
      <xsd:simpleType>
        <xsd:restriction base="dms:Unknown"/>
      </xsd:simpleType>
    </xsd:element>
    <xsd:element name="MediaServiceDateTaken" ma:index="21"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Location" ma:index="23" nillable="true" ma:displayName="Location" ma:indexed="true" ma:internalName="MediaServiceLocation"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f0db93c-26b1-4785-aa1d-9340deae468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b5bc1132-1d8c-4e03-a216-7db1b0d0244b}" ma:internalName="TaxCatchAll" ma:showField="CatchAllData" ma:web="ef0db93c-26b1-4785-aa1d-9340deae468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ef0db93c-26b1-4785-aa1d-9340deae468a" xsi:nil="true"/>
    <lcf76f155ced4ddcb4097134ff3c332f xmlns="7a4f7885-7dec-4956-8e33-f59d6bd32f4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AEF7F64-DF4D-4CCB-B3C6-5112952B7E35}">
  <ds:schemaRefs>
    <ds:schemaRef ds:uri="http://schemas.microsoft.com/sharepoint/v3/contenttype/forms"/>
  </ds:schemaRefs>
</ds:datastoreItem>
</file>

<file path=customXml/itemProps2.xml><?xml version="1.0" encoding="utf-8"?>
<ds:datastoreItem xmlns:ds="http://schemas.openxmlformats.org/officeDocument/2006/customXml" ds:itemID="{6A488834-3508-4EE7-B2F7-B8AD79F1C296}">
  <ds:schemaRefs>
    <ds:schemaRef ds:uri="7a4f7885-7dec-4956-8e33-f59d6bd32f49"/>
    <ds:schemaRef ds:uri="ef0db93c-26b1-4785-aa1d-9340deae468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426836C-C958-445E-9556-9C4AD8246D63}">
  <ds:schemaRefs>
    <ds:schemaRef ds:uri="7a4f7885-7dec-4956-8e33-f59d6bd32f49"/>
    <ds:schemaRef ds:uri="http://purl.org/dc/elements/1.1/"/>
    <ds:schemaRef ds:uri="http://www.w3.org/XML/1998/namespace"/>
    <ds:schemaRef ds:uri="ef0db93c-26b1-4785-aa1d-9340deae468a"/>
    <ds:schemaRef ds:uri="http://schemas.microsoft.com/office/2006/metadata/properties"/>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16825</TotalTime>
  <Words>477</Words>
  <Application>Microsoft Office PowerPoint</Application>
  <PresentationFormat>Widescreen</PresentationFormat>
  <Paragraphs>40</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Comic Sans MS</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Linda Norcross</dc:creator>
  <cp:lastModifiedBy>Linda Norcross</cp:lastModifiedBy>
  <cp:revision>66</cp:revision>
  <dcterms:created xsi:type="dcterms:W3CDTF">2024-01-23T18:27:51Z</dcterms:created>
  <dcterms:modified xsi:type="dcterms:W3CDTF">2025-01-05T17:24:46Z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0x01010093E7427F086EDB4380E444178B5C126B</vt:lpwstr>
  </property>
  <property fmtid="{D5CDD505-2E9C-101B-9397-08002B2CF9AE}" pid="3" name="MediaServiceImageTags">
    <vt:lpwstr/>
  </property>
</Properties>
</file>