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7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691"/>
    <a:srgbClr val="CCCCFF"/>
    <a:srgbClr val="FFFF99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 snapToGrid="0">
      <p:cViewPr varScale="1">
        <p:scale>
          <a:sx n="88" d="100"/>
          <a:sy n="88" d="100"/>
        </p:scale>
        <p:origin x="35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A16AF2-539B-4C06-B444-102B7FB7B8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BA614F-04AE-4F40-A5BB-99D14B6EFC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7B61E0-878E-4446-8E51-6FD4AEDF34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47BC8-1F59-476A-AF29-2EF64AF19BDE}" type="datetimeFigureOut">
              <a:rPr lang="en-GB" smtClean="0"/>
              <a:t>14/07/2023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FA1B8B-79D4-4354-9046-00C1ABFE1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7341E-1049-4C1E-A0B2-AC3981498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8BF91-3E23-4334-9C00-39B9CD8E55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235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7D12CB-AEDC-448B-8998-EE041BC88A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9FF3A4-26F7-4622-A228-F00B911E37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524CFE-1AC1-4507-A978-5B12C3AFD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47BC8-1F59-476A-AF29-2EF64AF19BDE}" type="datetimeFigureOut">
              <a:rPr lang="en-GB" smtClean="0"/>
              <a:t>14/07/2023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60549A-CC37-44AE-9A49-A7FD9CDE2C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8F4132-A0F5-4D21-93AF-348BDDD478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8BF91-3E23-4334-9C00-39B9CD8E55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4794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13A6A17-5DE4-4305-8C12-FC902EFEEE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0B4E6F-B175-48BB-BAF3-9E88169FC1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9C54C7-7281-45EE-BAF4-9D24E21CE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47BC8-1F59-476A-AF29-2EF64AF19BDE}" type="datetimeFigureOut">
              <a:rPr lang="en-GB" smtClean="0"/>
              <a:t>14/07/2023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17D854-8B06-4C6F-8021-2BDA60D89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5874E8-7CA9-4C8F-A7D2-78E8E346F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8BF91-3E23-4334-9C00-39B9CD8E55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1211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F466E5-5CFC-4684-99F6-02E2466972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322B81-33B0-4139-93B6-3E97BA4820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93F984-45D9-4696-9D21-404734C871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47BC8-1F59-476A-AF29-2EF64AF19BDE}" type="datetimeFigureOut">
              <a:rPr lang="en-GB" smtClean="0"/>
              <a:t>14/07/2023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224994-FEB9-4374-9DC7-D0B47C9C32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20205A-8FE3-464E-B2A5-8A8316BC9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8BF91-3E23-4334-9C00-39B9CD8E55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289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4E456A-26DE-450C-B06E-8E0735939C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FF0A1D-3BA9-465F-B893-4CC3748100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B5FFEF-D24D-4E15-9384-29348EEEE6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47BC8-1F59-476A-AF29-2EF64AF19BDE}" type="datetimeFigureOut">
              <a:rPr lang="en-GB" smtClean="0"/>
              <a:t>14/07/2023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52B2B9-6CA9-43B1-824C-1074D15D32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23009C-4F59-4D84-A311-96D016E09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8BF91-3E23-4334-9C00-39B9CD8E55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2376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F2EC04-AB2A-4229-932E-66FD43A5B4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96CD9-E38D-448D-8C47-8F6C77EC7D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E9DA06-C816-4695-9FA3-99122F01B2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986684-F913-4789-88E7-C2FC80A47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47BC8-1F59-476A-AF29-2EF64AF19BDE}" type="datetimeFigureOut">
              <a:rPr lang="en-GB" smtClean="0"/>
              <a:t>14/07/2023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DB05F3-38BF-4FC5-A40D-7D006D38CB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A4211A-2D51-407F-82F7-9F8E2DAC3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8BF91-3E23-4334-9C00-39B9CD8E55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2743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90566-E76B-42B2-9150-4D920FF99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44F027-DA7A-4EFF-AE43-C18BF67E91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9C63E7-C81E-443A-9158-72108039AF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60831A6-8935-483D-827F-4BF52EC03C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A80C6A7-B307-427E-8042-D5EEC5948B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E1F52E0-82F4-4C96-9491-6DDF7FEFF9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47BC8-1F59-476A-AF29-2EF64AF19BDE}" type="datetimeFigureOut">
              <a:rPr lang="en-GB" smtClean="0"/>
              <a:t>14/07/2023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9324D9D-B7A5-429A-A675-84324FB2F2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44E4B2-2B90-408E-9B48-21AABB936A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8BF91-3E23-4334-9C00-39B9CD8E55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9616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5D49C2-EE6D-4129-8A80-DC9C3C1A1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9B27FCA-8613-43B4-AEB1-AD00D4F29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47BC8-1F59-476A-AF29-2EF64AF19BDE}" type="datetimeFigureOut">
              <a:rPr lang="en-GB" smtClean="0"/>
              <a:t>14/07/2023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9E4363-7F2A-4309-BB42-EB37F8A5B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023ACC-FDC7-4639-83D1-7A82130E3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8BF91-3E23-4334-9C00-39B9CD8E55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3771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4815C82-D0B9-4773-B4A2-EA62453BA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47BC8-1F59-476A-AF29-2EF64AF19BDE}" type="datetimeFigureOut">
              <a:rPr lang="en-GB" smtClean="0"/>
              <a:t>14/07/2023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5B4FA44-94D8-4CAB-8355-C228EA4A9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B4C6F3-09D2-4CCA-996E-B53FB9988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8BF91-3E23-4334-9C00-39B9CD8E55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9281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89C80-7183-426C-BC24-74C2D6DDAB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0FD51E-D889-4CCB-99D6-81A7D86D26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D76ACA-9368-4A3C-BEF2-8A6880D870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5441FB-EFFF-407C-B267-B0219BD04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47BC8-1F59-476A-AF29-2EF64AF19BDE}" type="datetimeFigureOut">
              <a:rPr lang="en-GB" smtClean="0"/>
              <a:t>14/07/2023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21AE5A-C42C-4D06-AAD5-19591DD47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58607B-5C84-4F40-96B4-DE1966C97B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8BF91-3E23-4334-9C00-39B9CD8E55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2213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B5BA47-331A-4122-8D31-8FEB7A3936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859BA7D-2BED-4663-8F2A-A0B8AF5475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AFAC13-3663-4652-89CD-0E64C70139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B3D6A1-1987-449F-9FC5-A00769FC7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47BC8-1F59-476A-AF29-2EF64AF19BDE}" type="datetimeFigureOut">
              <a:rPr lang="en-GB" smtClean="0"/>
              <a:t>14/07/2023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943D54-49E1-47A4-8C0C-70303047B4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A2233E-244A-42AF-907F-FCAFE02346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8BF91-3E23-4334-9C00-39B9CD8E55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5208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D6CF27-42F9-4813-9BBA-AEEA3A43FF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BD1BB0-4B51-4B6E-87B2-F3453B5810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C50E18-3CEA-4015-A396-C7A529D4E4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47BC8-1F59-476A-AF29-2EF64AF19BDE}" type="datetimeFigureOut">
              <a:rPr lang="en-GB" smtClean="0"/>
              <a:t>14/07/2023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676DFC-8894-4DD5-93FB-36BE2330703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303C8F-5503-48C9-98A8-71C8341BDE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8BF91-3E23-4334-9C00-39B9CD8E55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7637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microsoft.com/office/2007/relationships/hdphoto" Target="../media/hdphoto5.wdp"/><Relationship Id="rId18" Type="http://schemas.openxmlformats.org/officeDocument/2006/relationships/image" Target="../media/image10.png"/><Relationship Id="rId3" Type="http://schemas.openxmlformats.org/officeDocument/2006/relationships/image" Target="../media/image2.png"/><Relationship Id="rId7" Type="http://schemas.microsoft.com/office/2007/relationships/hdphoto" Target="../media/hdphoto2.wdp"/><Relationship Id="rId12" Type="http://schemas.openxmlformats.org/officeDocument/2006/relationships/image" Target="../media/image7.png"/><Relationship Id="rId17" Type="http://schemas.microsoft.com/office/2007/relationships/hdphoto" Target="../media/hdphoto7.wdp"/><Relationship Id="rId2" Type="http://schemas.openxmlformats.org/officeDocument/2006/relationships/image" Target="../media/image1.png"/><Relationship Id="rId16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microsoft.com/office/2007/relationships/hdphoto" Target="../media/hdphoto4.wdp"/><Relationship Id="rId5" Type="http://schemas.microsoft.com/office/2007/relationships/hdphoto" Target="../media/hdphoto1.wdp"/><Relationship Id="rId15" Type="http://schemas.microsoft.com/office/2007/relationships/hdphoto" Target="../media/hdphoto6.wdp"/><Relationship Id="rId10" Type="http://schemas.openxmlformats.org/officeDocument/2006/relationships/image" Target="../media/image6.png"/><Relationship Id="rId19" Type="http://schemas.microsoft.com/office/2007/relationships/hdphoto" Target="../media/hdphoto8.wdp"/><Relationship Id="rId4" Type="http://schemas.openxmlformats.org/officeDocument/2006/relationships/image" Target="../media/image3.png"/><Relationship Id="rId9" Type="http://schemas.microsoft.com/office/2007/relationships/hdphoto" Target="../media/hdphoto3.wdp"/><Relationship Id="rId1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821" y="0"/>
            <a:ext cx="11897532" cy="6858000"/>
          </a:xfrm>
          <a:prstGeom prst="rect">
            <a:avLst/>
          </a:prstGeom>
        </p:spPr>
      </p:pic>
      <p:pic>
        <p:nvPicPr>
          <p:cNvPr id="4" name="Picture 3" descr="acorn logo white.gif">
            <a:extLst>
              <a:ext uri="{FF2B5EF4-FFF2-40B4-BE49-F238E27FC236}">
                <a16:creationId xmlns:a16="http://schemas.microsoft.com/office/drawing/2014/main" id="{8C8A845D-9118-421E-9F7F-A674B334D787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5677" y="237424"/>
            <a:ext cx="1718860" cy="75535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7E8E6AED-A4A3-468A-A235-A226549B978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494" b="89241" l="4000" r="94588">
                        <a14:foregroundMark x1="3529" y1="24051" x2="7294" y2="68987"/>
                        <a14:foregroundMark x1="7294" y1="68987" x2="15059" y2="34177"/>
                        <a14:foregroundMark x1="4471" y1="20253" x2="4000" y2="34810"/>
                        <a14:foregroundMark x1="4000" y1="89241" x2="5882" y2="87975"/>
                        <a14:foregroundMark x1="34824" y1="20886" x2="35059" y2="64557"/>
                        <a14:foregroundMark x1="56941" y1="22785" x2="60941" y2="25316"/>
                        <a14:foregroundMark x1="84235" y1="15823" x2="85412" y2="60759"/>
                        <a14:foregroundMark x1="85412" y1="60759" x2="81882" y2="79747"/>
                        <a14:foregroundMark x1="92941" y1="86076" x2="92941" y2="86076"/>
                        <a14:foregroundMark x1="94588" y1="46203" x2="92471" y2="43038"/>
                        <a14:foregroundMark x1="83529" y1="10127" x2="84471" y2="10127"/>
                        <a14:foregroundMark x1="57647" y1="22152" x2="58118" y2="26582"/>
                        <a14:foregroundMark x1="58353" y1="50633" x2="58588" y2="68354"/>
                        <a14:foregroundMark x1="61176" y1="24051" x2="64471" y2="24051"/>
                        <a14:foregroundMark x1="32471" y1="52532" x2="37176" y2="50000"/>
                        <a14:foregroundMark x1="37882" y1="56962" x2="37882" y2="60127"/>
                        <a14:foregroundMark x1="39765" y1="67089" x2="33412" y2="62658"/>
                        <a14:foregroundMark x1="31765" y1="58228" x2="35059" y2="57595"/>
                        <a14:foregroundMark x1="31059" y1="53165" x2="38118" y2="52532"/>
                        <a14:foregroundMark x1="33412" y1="86709" x2="33412" y2="86709"/>
                        <a14:foregroundMark x1="38353" y1="86076" x2="38353" y2="86076"/>
                        <a14:foregroundMark x1="38824" y1="85443" x2="38824" y2="72785"/>
                        <a14:foregroundMark x1="34118" y1="86709" x2="34353" y2="70886"/>
                        <a14:foregroundMark x1="57412" y1="74051" x2="56513" y2="78482"/>
                        <a14:foregroundMark x1="65074" y1="84180" x2="65178" y2="84345"/>
                        <a14:foregroundMark x1="60706" y1="77215" x2="62088" y2="79418"/>
                        <a14:foregroundMark x1="58588" y1="32911" x2="58588" y2="42405"/>
                        <a14:foregroundMark x1="54824" y1="18987" x2="57176" y2="19620"/>
                        <a14:foregroundMark x1="57647" y1="16456" x2="58353" y2="17722"/>
                        <a14:foregroundMark x1="56000" y1="9494" x2="56706" y2="13924"/>
                        <a14:foregroundMark x1="53882" y1="12025" x2="55294" y2="17089"/>
                        <a14:foregroundMark x1="38353" y1="50000" x2="38824" y2="63924"/>
                        <a14:foregroundMark x1="38824" y1="48734" x2="39765" y2="65190"/>
                        <a14:foregroundMark x1="31059" y1="46203" x2="33647" y2="67089"/>
                        <a14:foregroundMark x1="33647" y1="40506" x2="32941" y2="47468"/>
                        <a14:foregroundMark x1="34588" y1="15823" x2="37882" y2="17089"/>
                        <a14:foregroundMark x1="31294" y1="20886" x2="34588" y2="20886"/>
                        <a14:foregroundMark x1="7765" y1="73418" x2="11765" y2="53797"/>
                        <a14:foregroundMark x1="36706" y1="31013" x2="37176" y2="32911"/>
                        <a14:foregroundMark x1="57176" y1="87975" x2="57176" y2="87975"/>
                        <a14:foregroundMark x1="65412" y1="87975" x2="65412" y2="87975"/>
                        <a14:foregroundMark x1="62353" y1="82911" x2="62353" y2="82911"/>
                        <a14:foregroundMark x1="94118" y1="87975" x2="91059" y2="87975"/>
                        <a14:foregroundMark x1="77647" y1="89241" x2="80941" y2="87342"/>
                        <a14:backgroundMark x1="55529" y1="84177" x2="54824" y2="81646"/>
                        <a14:backgroundMark x1="64079" y1="82911" x2="63294" y2="79114"/>
                        <a14:backgroundMark x1="64471" y1="84810" x2="64079" y2="82911"/>
                        <a14:backgroundMark x1="64941" y1="85443" x2="68000" y2="84177"/>
                        <a14:backgroundMark x1="62588" y1="77848" x2="65882" y2="81646"/>
                        <a14:backgroundMark x1="55765" y1="77215" x2="53882" y2="84177"/>
                        <a14:backgroundMark x1="54824" y1="85443" x2="53882" y2="85443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655407" y="3246784"/>
            <a:ext cx="2870361" cy="106709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408573E6-0CD1-4446-8855-D260AE74474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6969" b="92334" l="9402" r="89744">
                        <a14:foregroundMark x1="53846" y1="6969" x2="51282" y2="10105"/>
                        <a14:foregroundMark x1="29060" y1="92334" x2="68376" y2="91289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20307142">
            <a:off x="11220181" y="1949587"/>
            <a:ext cx="582825" cy="142966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8611D21-FB5B-42BE-AD74-C532E58DBE7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8252" b="91748" l="8297" r="93450">
                        <a14:foregroundMark x1="8297" y1="59223" x2="8297" y2="63107"/>
                        <a14:foregroundMark x1="20087" y1="90777" x2="20087" y2="90777"/>
                        <a14:foregroundMark x1="34498" y1="83010" x2="34498" y2="83010"/>
                        <a14:foregroundMark x1="80786" y1="92233" x2="80786" y2="92233"/>
                        <a14:foregroundMark x1="91703" y1="65534" x2="88210" y2="55825"/>
                        <a14:foregroundMark x1="93886" y1="64563" x2="89956" y2="56311"/>
                        <a14:foregroundMark x1="77729" y1="8252" x2="76419" y2="8738"/>
                        <a14:foregroundMark x1="17031" y1="59709" x2="58515" y2="59223"/>
                        <a14:foregroundMark x1="58515" y1="59223" x2="84279" y2="59709"/>
                        <a14:foregroundMark x1="82533" y1="53398" x2="86900" y2="61650"/>
                        <a14:foregroundMark x1="90393" y1="55825" x2="92576" y2="59223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036564" y="798085"/>
            <a:ext cx="941443" cy="84688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F39464E-82D0-4760-A072-3F4B6D59E31E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5856" b="89640" l="5449" r="93590">
                        <a14:foregroundMark x1="15385" y1="7658" x2="26282" y2="18468"/>
                        <a14:foregroundMark x1="34295" y1="90090" x2="34295" y2="90090"/>
                        <a14:foregroundMark x1="59936" y1="21622" x2="73077" y2="41892"/>
                        <a14:foregroundMark x1="79487" y1="11261" x2="73718" y2="17117"/>
                        <a14:foregroundMark x1="83333" y1="25225" x2="88462" y2="25676"/>
                        <a14:foregroundMark x1="17628" y1="28829" x2="17628" y2="28829"/>
                        <a14:foregroundMark x1="16026" y1="45045" x2="16026" y2="45045"/>
                        <a14:foregroundMark x1="13141" y1="76126" x2="13141" y2="76126"/>
                        <a14:foregroundMark x1="16667" y1="72072" x2="16667" y2="72072"/>
                        <a14:foregroundMark x1="5769" y1="80631" x2="5769" y2="80631"/>
                        <a14:foregroundMark x1="24038" y1="80631" x2="24038" y2="80631"/>
                        <a14:foregroundMark x1="24679" y1="76126" x2="24679" y2="76126"/>
                        <a14:foregroundMark x1="24679" y1="72072" x2="24679" y2="72072"/>
                        <a14:foregroundMark x1="51282" y1="33333" x2="51282" y2="33333"/>
                        <a14:foregroundMark x1="38141" y1="32432" x2="38141" y2="32432"/>
                        <a14:foregroundMark x1="32372" y1="29730" x2="42308" y2="32432"/>
                        <a14:foregroundMark x1="35897" y1="82432" x2="35897" y2="82432"/>
                        <a14:foregroundMark x1="66346" y1="84685" x2="66346" y2="84685"/>
                        <a14:foregroundMark x1="64423" y1="72973" x2="59615" y2="78378"/>
                        <a14:foregroundMark x1="81090" y1="71622" x2="81090" y2="71622"/>
                        <a14:foregroundMark x1="85256" y1="78829" x2="85256" y2="78829"/>
                        <a14:foregroundMark x1="85897" y1="64414" x2="85897" y2="64414"/>
                        <a14:foregroundMark x1="69872" y1="66667" x2="69872" y2="66667"/>
                        <a14:foregroundMark x1="90064" y1="83333" x2="90064" y2="83333"/>
                        <a14:foregroundMark x1="92628" y1="87838" x2="92628" y2="87838"/>
                        <a14:foregroundMark x1="82372" y1="6306" x2="76282" y2="10360"/>
                        <a14:foregroundMark x1="15385" y1="5856" x2="17949" y2="7207"/>
                        <a14:foregroundMark x1="93590" y1="25225" x2="93590" y2="25225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978007" y="798085"/>
            <a:ext cx="1076278" cy="76581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FD89E6A-B1B0-46B1-B659-0C3AD8BE3D06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backgroundRemoval t="8772" b="89474" l="9524" r="92517">
                        <a14:foregroundMark x1="92517" y1="47368" x2="92517" y2="4736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2129008">
            <a:off x="2742092" y="3260075"/>
            <a:ext cx="1400175" cy="542925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A1A2754A-FCB5-46DC-851B-2ED7424E8DDD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backgroundRemoval t="10000" b="90645" l="8117" r="92208">
                        <a14:foregroundMark x1="8117" y1="24194" x2="8117" y2="26129"/>
                        <a14:foregroundMark x1="13961" y1="19032" x2="15909" y2="20645"/>
                        <a14:foregroundMark x1="22403" y1="16129" x2="22727" y2="17419"/>
                        <a14:foregroundMark x1="34416" y1="10968" x2="33117" y2="11935"/>
                        <a14:foregroundMark x1="19481" y1="33548" x2="19156" y2="34516"/>
                        <a14:foregroundMark x1="23052" y1="31613" x2="23701" y2="32581"/>
                        <a14:foregroundMark x1="28247" y1="28387" x2="28571" y2="29677"/>
                        <a14:foregroundMark x1="32792" y1="24194" x2="34091" y2="25484"/>
                        <a14:foregroundMark x1="72403" y1="11613" x2="72078" y2="15484"/>
                        <a14:foregroundMark x1="85065" y1="19032" x2="81818" y2="21613"/>
                        <a14:foregroundMark x1="92208" y1="32258" x2="87987" y2="32581"/>
                        <a14:foregroundMark x1="28571" y1="90645" x2="41234" y2="90645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856240" y="5550992"/>
            <a:ext cx="1154213" cy="1161707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3BDD3294-E6FE-4F1A-80CF-CDE5C629E7B4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BEBA8EAE-BF5A-486C-A8C5-ECC9F3942E4B}">
                <a14:imgProps xmlns:a14="http://schemas.microsoft.com/office/drawing/2010/main">
                  <a14:imgLayer r:embed="rId17">
                    <a14:imgEffect>
                      <a14:backgroundRemoval t="9709" b="89806" l="9890" r="90110">
                        <a14:foregroundMark x1="9890" y1="80097" x2="13736" y2="85922"/>
                        <a14:foregroundMark x1="23077" y1="89806" x2="62637" y2="87864"/>
                        <a14:foregroundMark x1="35714" y1="13592" x2="40110" y2="16019"/>
                        <a14:foregroundMark x1="47253" y1="13107" x2="49451" y2="17961"/>
                        <a14:foregroundMark x1="29670" y1="22816" x2="30769" y2="19903"/>
                        <a14:foregroundMark x1="51099" y1="23786" x2="49451" y2="19417"/>
                        <a14:foregroundMark x1="90110" y1="59223" x2="88462" y2="6407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879779" y="5387564"/>
            <a:ext cx="1315137" cy="1488562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FCC62387-D2CA-421A-A10A-41F44511AF11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BEBA8EAE-BF5A-486C-A8C5-ECC9F3942E4B}">
                <a14:imgProps xmlns:a14="http://schemas.microsoft.com/office/drawing/2010/main">
                  <a14:imgLayer r:embed="rId19">
                    <a14:imgEffect>
                      <a14:backgroundRemoval t="5587" b="91620" l="7447" r="89894">
                        <a14:foregroundMark x1="7447" y1="40223" x2="13298" y2="35754"/>
                        <a14:foregroundMark x1="68617" y1="6145" x2="67021" y2="11173"/>
                        <a14:foregroundMark x1="87234" y1="16760" x2="89894" y2="17877"/>
                        <a14:foregroundMark x1="46277" y1="91620" x2="50000" y2="91061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671777" y="5567966"/>
            <a:ext cx="1184463" cy="1127760"/>
          </a:xfrm>
          <a:prstGeom prst="rect">
            <a:avLst/>
          </a:prstGeom>
        </p:spPr>
      </p:pic>
      <p:sp>
        <p:nvSpPr>
          <p:cNvPr id="39" name="Rectangle 38">
            <a:extLst>
              <a:ext uri="{FF2B5EF4-FFF2-40B4-BE49-F238E27FC236}">
                <a16:creationId xmlns:a16="http://schemas.microsoft.com/office/drawing/2014/main" id="{5C40C577-2F45-4070-BC6B-EFA57D17D4F6}"/>
              </a:ext>
            </a:extLst>
          </p:cNvPr>
          <p:cNvSpPr/>
          <p:nvPr/>
        </p:nvSpPr>
        <p:spPr>
          <a:xfrm rot="21230175">
            <a:off x="6488482" y="60626"/>
            <a:ext cx="97013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KS2</a:t>
            </a:r>
            <a:endParaRPr lang="en-US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59212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3E7427F086EDB4380E444178B5C126B" ma:contentTypeVersion="18" ma:contentTypeDescription="Create a new document." ma:contentTypeScope="" ma:versionID="8f4bd20258f817e0cce56f24ed3c2822">
  <xsd:schema xmlns:xsd="http://www.w3.org/2001/XMLSchema" xmlns:xs="http://www.w3.org/2001/XMLSchema" xmlns:p="http://schemas.microsoft.com/office/2006/metadata/properties" xmlns:ns2="7a4f7885-7dec-4956-8e33-f59d6bd32f49" xmlns:ns3="ef0db93c-26b1-4785-aa1d-9340deae468a" targetNamespace="http://schemas.microsoft.com/office/2006/metadata/properties" ma:root="true" ma:fieldsID="919bf7ffeb36f78c514823655cd27e94" ns2:_="" ns3:_="">
    <xsd:import namespace="7a4f7885-7dec-4956-8e33-f59d6bd32f49"/>
    <xsd:import namespace="ef0db93c-26b1-4785-aa1d-9340deae468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lcf76f155ced4ddcb4097134ff3c332f" minOccurs="0"/>
                <xsd:element ref="ns2:MediaLengthInSeconds" minOccurs="0"/>
                <xsd:element ref="ns2:MediaServiceDateTaken" minOccurs="0"/>
                <xsd:element ref="ns2:MediaServiceObjectDetectorVersion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4f7885-7dec-4956-8e33-f59d6bd32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77e2227a-d6d6-40cb-8ad7-dfc038abf8d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2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f0db93c-26b1-4785-aa1d-9340deae468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b5bc1132-1d8c-4e03-a216-7db1b0d0244b}" ma:internalName="TaxCatchAll" ma:showField="CatchAllData" ma:web="ef0db93c-26b1-4785-aa1d-9340deae468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f0db93c-26b1-4785-aa1d-9340deae468a" xsi:nil="true"/>
    <lcf76f155ced4ddcb4097134ff3c332f xmlns="7a4f7885-7dec-4956-8e33-f59d6bd32f49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D04B7E8-1428-45E1-B94E-405A21C7541C}"/>
</file>

<file path=customXml/itemProps2.xml><?xml version="1.0" encoding="utf-8"?>
<ds:datastoreItem xmlns:ds="http://schemas.openxmlformats.org/officeDocument/2006/customXml" ds:itemID="{A3A38C56-D613-4EDA-94CE-C286E8C85149}">
  <ds:schemaRefs>
    <ds:schemaRef ds:uri="ef0db93c-26b1-4785-aa1d-9340deae468a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purl.org/dc/terms/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7a4f7885-7dec-4956-8e33-f59d6bd32f49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FF5E7CC4-A7AE-4477-B700-4A35E1D301D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699</TotalTime>
  <Words>1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Comic Sans MS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Teresa Bosley</dc:creator>
  <cp:lastModifiedBy>Mark Haslam</cp:lastModifiedBy>
  <cp:revision>14</cp:revision>
  <dcterms:created xsi:type="dcterms:W3CDTF">2023-02-05T14:50:22Z</dcterms:created>
  <dcterms:modified xsi:type="dcterms:W3CDTF">2023-07-14T10:01:02Z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0x01010093E7427F086EDB4380E444178B5C126B</vt:lpwstr>
  </property>
  <property fmtid="{D5CDD505-2E9C-101B-9397-08002B2CF9AE}" pid="3" name="MediaServiceImageTags">
    <vt:lpwstr/>
  </property>
</Properties>
</file>