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F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AAC8A5-1A01-CDC1-51A8-9040A57DE6D6}" v="2" dt="2023-04-23T08:40:08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B2AAC8A5-1A01-CDC1-51A8-9040A57DE6D6}"/>
    <pc:docChg chg="delSld">
      <pc:chgData name="" userId="" providerId="" clId="Web-{B2AAC8A5-1A01-CDC1-51A8-9040A57DE6D6}" dt="2023-04-23T08:40:05.446" v="0"/>
      <pc:docMkLst>
        <pc:docMk/>
      </pc:docMkLst>
      <pc:sldChg chg="del">
        <pc:chgData name="" userId="" providerId="" clId="Web-{B2AAC8A5-1A01-CDC1-51A8-9040A57DE6D6}" dt="2023-04-23T08:40:05.446" v="0"/>
        <pc:sldMkLst>
          <pc:docMk/>
          <pc:sldMk cId="3245921262" sldId="270"/>
        </pc:sldMkLst>
      </pc:sldChg>
    </pc:docChg>
  </pc:docChgLst>
  <pc:docChgLst>
    <pc:chgData name="Mark Haslam" userId="S::mhaslam@acornfed.derbyshire.sch.uk::105cbf39-7980-4dd4-8210-9a4b2bd9ddf8" providerId="AD" clId="Web-{B2AAC8A5-1A01-CDC1-51A8-9040A57DE6D6}"/>
    <pc:docChg chg="delSld">
      <pc:chgData name="Mark Haslam" userId="S::mhaslam@acornfed.derbyshire.sch.uk::105cbf39-7980-4dd4-8210-9a4b2bd9ddf8" providerId="AD" clId="Web-{B2AAC8A5-1A01-CDC1-51A8-9040A57DE6D6}" dt="2023-04-23T08:40:08.306" v="0"/>
      <pc:docMkLst>
        <pc:docMk/>
      </pc:docMkLst>
      <pc:sldChg chg="del">
        <pc:chgData name="Mark Haslam" userId="S::mhaslam@acornfed.derbyshire.sch.uk::105cbf39-7980-4dd4-8210-9a4b2bd9ddf8" providerId="AD" clId="Web-{B2AAC8A5-1A01-CDC1-51A8-9040A57DE6D6}" dt="2023-04-23T08:40:08.306" v="0"/>
        <pc:sldMkLst>
          <pc:docMk/>
          <pc:sldMk cId="4068605235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16AF2-539B-4C06-B444-102B7FB7B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A614F-04AE-4F40-A5BB-99D14B6EF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B61E0-878E-4446-8E51-6FD4AED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A1B8B-79D4-4354-9046-00C1ABFE1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7341E-1049-4C1E-A0B2-AC398149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23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12CB-AEDC-448B-8998-EE041BC8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FF3A4-26F7-4622-A228-F00B911E3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24CFE-1AC1-4507-A978-5B12C3AF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0549A-CC37-44AE-9A49-A7FD9CDE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F4132-A0F5-4D21-93AF-348BDDD4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9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3A6A17-5DE4-4305-8C12-FC902EFEEE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B4E6F-B175-48BB-BAF3-9E88169FC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C54C7-7281-45EE-BAF4-9D24E21C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D854-8B06-4C6F-8021-2BDA60D8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874E8-7CA9-4C8F-A7D2-78E8E346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1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466E5-5CFC-4684-99F6-02E24669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22B81-33B0-4139-93B6-3E97BA482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3F984-45D9-4696-9D21-404734C8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24994-FEB9-4374-9DC7-D0B47C9C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0205A-8FE3-464E-B2A5-8A8316BC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456A-26DE-450C-B06E-8E073593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F0A1D-3BA9-465F-B893-4CC374810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5FFEF-D24D-4E15-9384-29348EEE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2B2B9-6CA9-43B1-824C-1074D15D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3009C-4F59-4D84-A311-96D016E0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2EC04-AB2A-4229-932E-66FD43A5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96CD9-E38D-448D-8C47-8F6C77EC7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9DA06-C816-4695-9FA3-99122F01B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86684-F913-4789-88E7-C2FC80A4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B05F3-38BF-4FC5-A40D-7D006D38C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4211A-2D51-407F-82F7-9F8E2DAC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74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90566-E76B-42B2-9150-4D920FF99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4F027-DA7A-4EFF-AE43-C18BF67E9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C63E7-C81E-443A-9158-72108039A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831A6-8935-483D-827F-4BF52EC03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0C6A7-B307-427E-8042-D5EEC5948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1F52E0-82F4-4C96-9491-6DDF7FEF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324D9D-B7A5-429A-A675-84324FB2F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44E4B2-2B90-408E-9B48-21AABB93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61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49C2-EE6D-4129-8A80-DC9C3C1A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B27FCA-8613-43B4-AEB1-AD00D4F29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9E4363-7F2A-4309-BB42-EB37F8A5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23ACC-FDC7-4639-83D1-7A82130E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7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815C82-D0B9-4773-B4A2-EA62453B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B4FA44-94D8-4CAB-8355-C228EA4A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4C6F3-09D2-4CCA-996E-B53FB998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28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9C80-7183-426C-BC24-74C2D6DDA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FD51E-D889-4CCB-99D6-81A7D86D2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76ACA-9368-4A3C-BEF2-8A6880D87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441FB-EFFF-407C-B267-B0219BD0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1AE5A-C42C-4D06-AAD5-19591DD47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8607B-5C84-4F40-96B4-DE1966C9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21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BA47-331A-4122-8D31-8FEB7A393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9BA7D-2BED-4663-8F2A-A0B8AF5475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FAC13-3663-4652-89CD-0E64C7013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3D6A1-1987-449F-9FC5-A00769FC7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43D54-49E1-47A4-8C0C-70303047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2233E-244A-42AF-907F-FCAFE0234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20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D6CF27-42F9-4813-9BBA-AEEA3A43F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D1BB0-4B51-4B6E-87B2-F3453B581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50E18-3CEA-4015-A396-C7A529D4E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47BC8-1F59-476A-AF29-2EF64AF19BDE}" type="datetimeFigureOut">
              <a:rPr lang="en-GB" smtClean="0"/>
              <a:t>23/04/2023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76DFC-8894-4DD5-93FB-36BE23307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03C8F-5503-48C9-98A8-71C8341BD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63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FACD75F-DA66-4475-B6C9-2AACFFDDD1B8}"/>
              </a:ext>
            </a:extLst>
          </p:cNvPr>
          <p:cNvSpPr/>
          <p:nvPr/>
        </p:nvSpPr>
        <p:spPr>
          <a:xfrm>
            <a:off x="4480814" y="2555797"/>
            <a:ext cx="3531074" cy="204716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dirty="0">
                <a:latin typeface="Comic Sans MS" panose="030F0702030302020204" pitchFamily="66" charset="0"/>
              </a:rPr>
              <a:t>Lesson 4 – </a:t>
            </a:r>
            <a:r>
              <a:rPr lang="en-GB" sz="1400" dirty="0">
                <a:latin typeface="Comic Sans MS" panose="030F0702030302020204" pitchFamily="66" charset="0"/>
              </a:rPr>
              <a:t>Plasticine Characters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remember how Quentin Blake exaggerated the features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Sculpture, Armature,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Structure, Cover,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Construct, Model,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Character, Personality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13298F7-1E1C-4BC3-81EF-365F54CBCDDF}"/>
              </a:ext>
            </a:extLst>
          </p:cNvPr>
          <p:cNvSpPr/>
          <p:nvPr/>
        </p:nvSpPr>
        <p:spPr>
          <a:xfrm>
            <a:off x="6128780" y="228482"/>
            <a:ext cx="3248846" cy="204716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dirty="0">
                <a:latin typeface="Comic Sans MS" panose="030F0702030302020204" pitchFamily="66" charset="0"/>
              </a:rPr>
              <a:t>Lesson 2 – Simple continuous line drawing</a:t>
            </a:r>
            <a:r>
              <a:rPr lang="en-GB" dirty="0"/>
              <a:t>.</a:t>
            </a:r>
          </a:p>
          <a:p>
            <a:r>
              <a:rPr lang="en-GB" dirty="0"/>
              <a:t>Look for “</a:t>
            </a:r>
            <a:r>
              <a:rPr lang="en-GB" i="1" dirty="0"/>
              <a:t>big, strong, shapes</a:t>
            </a:r>
            <a:r>
              <a:rPr lang="en-GB" dirty="0"/>
              <a:t>“, to find “</a:t>
            </a:r>
            <a:r>
              <a:rPr lang="en-GB" i="1" dirty="0"/>
              <a:t>big triangles</a:t>
            </a:r>
            <a:r>
              <a:rPr lang="en-GB" dirty="0"/>
              <a:t>“</a:t>
            </a:r>
            <a:endParaRPr lang="en-GB" dirty="0">
              <a:latin typeface="Comic Sans MS" panose="030F0702030302020204" pitchFamily="66" charset="0"/>
            </a:endParaRPr>
          </a:p>
          <a:p>
            <a:pPr algn="r"/>
            <a:endParaRPr lang="en-GB" sz="1400" dirty="0">
              <a:latin typeface="Comic Sans MS" panose="030F0702030302020204" pitchFamily="66" charset="0"/>
            </a:endParaRP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Respond, Response</a:t>
            </a:r>
            <a:r>
              <a:rPr lang="en-GB" dirty="0">
                <a:latin typeface="Comic Sans MS" panose="030F0702030302020204" pitchFamily="66" charset="0"/>
              </a:rPr>
              <a:t> 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4FF2455-50CB-48D0-AE19-5AEFAD8F815D}"/>
              </a:ext>
            </a:extLst>
          </p:cNvPr>
          <p:cNvSpPr/>
          <p:nvPr/>
        </p:nvSpPr>
        <p:spPr>
          <a:xfrm>
            <a:off x="2707916" y="235123"/>
            <a:ext cx="3159097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dirty="0">
                <a:latin typeface="Comic Sans MS" panose="030F0702030302020204" pitchFamily="66" charset="0"/>
              </a:rPr>
              <a:t>Lesson 1 – </a:t>
            </a:r>
            <a:r>
              <a:rPr lang="en-GB" sz="1400" dirty="0">
                <a:latin typeface="Comic Sans MS" panose="030F0702030302020204" pitchFamily="66" charset="0"/>
              </a:rPr>
              <a:t>Using Quentin Blake's Drawings as Inspiration!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r>
              <a:rPr lang="en-GB" sz="1200" dirty="0">
                <a:latin typeface="Comic Sans MS" panose="030F0702030302020204" pitchFamily="66" charset="0"/>
              </a:rPr>
              <a:t>Sketchbooks,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Brainstorm,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Explore, Experiment, </a:t>
            </a:r>
          </a:p>
          <a:p>
            <a:r>
              <a:rPr lang="en-GB" sz="1200" dirty="0">
                <a:latin typeface="Comic Sans MS" panose="030F0702030302020204" pitchFamily="66" charset="0"/>
              </a:rPr>
              <a:t>Test, Try Out </a:t>
            </a:r>
          </a:p>
        </p:txBody>
      </p:sp>
      <p:pic>
        <p:nvPicPr>
          <p:cNvPr id="4" name="Picture 3" descr="acorn logo white.gif">
            <a:extLst>
              <a:ext uri="{FF2B5EF4-FFF2-40B4-BE49-F238E27FC236}">
                <a16:creationId xmlns:a16="http://schemas.microsoft.com/office/drawing/2014/main" id="{8C8A845D-9118-421E-9F7F-A674B334D78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433" y="344324"/>
            <a:ext cx="1855884" cy="9077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03C1702-CFF2-44CA-8A64-FF69C21B606F}"/>
              </a:ext>
            </a:extLst>
          </p:cNvPr>
          <p:cNvSpPr/>
          <p:nvPr/>
        </p:nvSpPr>
        <p:spPr>
          <a:xfrm>
            <a:off x="362857" y="2555797"/>
            <a:ext cx="3817257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dirty="0">
                <a:latin typeface="Comic Sans MS" panose="030F0702030302020204" pitchFamily="66" charset="0"/>
              </a:rPr>
              <a:t>Lesson 3 – Creating illustrations of characters showing movement and expression.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Line, Shape, Wash, Layer, Pen, Watercolour, Exaggerate, Gesture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20104FD-3AB1-4614-AAC5-EC354077E168}"/>
              </a:ext>
            </a:extLst>
          </p:cNvPr>
          <p:cNvSpPr/>
          <p:nvPr/>
        </p:nvSpPr>
        <p:spPr>
          <a:xfrm>
            <a:off x="8375342" y="2520541"/>
            <a:ext cx="3531074" cy="204716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Lesson 5  </a:t>
            </a:r>
          </a:p>
          <a:p>
            <a:r>
              <a:rPr lang="en-GB" dirty="0">
                <a:latin typeface="Comic Sans MS" panose="030F0702030302020204" pitchFamily="66" charset="0"/>
              </a:rPr>
              <a:t>Adding texture </a:t>
            </a:r>
          </a:p>
          <a:p>
            <a:r>
              <a:rPr lang="en-GB" dirty="0">
                <a:latin typeface="Comic Sans MS" panose="030F0702030302020204" pitchFamily="66" charset="0"/>
              </a:rPr>
              <a:t>to the model</a:t>
            </a:r>
          </a:p>
          <a:p>
            <a:pPr algn="ctr"/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r>
              <a:rPr lang="en-GB" sz="1400" dirty="0">
                <a:latin typeface="Comic Sans MS" panose="030F0702030302020204" pitchFamily="66" charset="0"/>
              </a:rPr>
              <a:t>Present, Share,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Reflect, Respond, Feedback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F6331F1-4408-47AB-948C-94D960A13520}"/>
              </a:ext>
            </a:extLst>
          </p:cNvPr>
          <p:cNvSpPr/>
          <p:nvPr/>
        </p:nvSpPr>
        <p:spPr>
          <a:xfrm>
            <a:off x="256436" y="4942252"/>
            <a:ext cx="6325868" cy="1680625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dirty="0">
                <a:latin typeface="Comic Sans MS" panose="030F0702030302020204" pitchFamily="66" charset="0"/>
              </a:rPr>
              <a:t>Lesson 6 – Reflect &amp; Discuss</a:t>
            </a:r>
          </a:p>
          <a:p>
            <a:r>
              <a:rPr lang="en-GB" sz="1600" dirty="0">
                <a:latin typeface="Comic Sans MS" panose="030F0702030302020204" pitchFamily="66" charset="0"/>
              </a:rPr>
              <a:t>How do I feel about what I have made? </a:t>
            </a:r>
          </a:p>
          <a:p>
            <a:r>
              <a:rPr lang="en-GB" sz="1600" dirty="0">
                <a:latin typeface="Comic Sans MS" panose="030F0702030302020204" pitchFamily="66" charset="0"/>
              </a:rPr>
              <a:t>How does it relate to the starting point?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Photograph, Lighting, Composition, Focus, Intention,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F4435E2-F823-47B0-BC88-DD4B311522C3}"/>
              </a:ext>
            </a:extLst>
          </p:cNvPr>
          <p:cNvSpPr/>
          <p:nvPr/>
        </p:nvSpPr>
        <p:spPr>
          <a:xfrm>
            <a:off x="362857" y="1638139"/>
            <a:ext cx="2083292" cy="644147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Knowledge Organiser</a:t>
            </a:r>
          </a:p>
        </p:txBody>
      </p:sp>
      <p:pic>
        <p:nvPicPr>
          <p:cNvPr id="27" name="Picture 26" descr="Diagram&#10;&#10;Description automatically generated">
            <a:extLst>
              <a:ext uri="{FF2B5EF4-FFF2-40B4-BE49-F238E27FC236}">
                <a16:creationId xmlns:a16="http://schemas.microsoft.com/office/drawing/2014/main" id="{5E678A9C-0885-437F-9C52-BC12D53BA76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122" y="346122"/>
            <a:ext cx="2033856" cy="107186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FBE0BBB4-0239-4B0F-908B-0B0A765023F0}"/>
              </a:ext>
            </a:extLst>
          </p:cNvPr>
          <p:cNvSpPr/>
          <p:nvPr/>
        </p:nvSpPr>
        <p:spPr>
          <a:xfrm rot="21217387">
            <a:off x="7545426" y="5007766"/>
            <a:ext cx="366440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oper Black" panose="0208090404030B020404" pitchFamily="18" charset="0"/>
              </a:rPr>
              <a:t>UKS2 Art</a:t>
            </a:r>
          </a:p>
          <a:p>
            <a:pPr algn="ctr"/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oper Black" panose="0208090404030B020404" pitchFamily="18" charset="0"/>
              </a:rPr>
              <a:t>Telling Stories</a:t>
            </a:r>
          </a:p>
          <a:p>
            <a:pPr algn="ctr"/>
            <a:r>
              <a:rPr 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oper Black" panose="0208090404030B020404" pitchFamily="18" charset="0"/>
              </a:rPr>
              <a:t>Through Making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BAB356C-A883-4305-971E-586B52140E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2304" y="3429000"/>
            <a:ext cx="1223241" cy="84150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3284556-9648-4150-A82A-BDD5853F85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38339" y="2989923"/>
            <a:ext cx="1506100" cy="114844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8AE83D1-99A8-4BD9-827E-3758968415D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0814" y="946290"/>
            <a:ext cx="1224836" cy="94338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ECEFFC1-18E1-4A3D-8DDE-A8BFD7D693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60799" y="5050822"/>
            <a:ext cx="1635201" cy="1058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2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0db93c-26b1-4785-aa1d-9340deae468a" xsi:nil="true"/>
    <lcf76f155ced4ddcb4097134ff3c332f xmlns="7a4f7885-7dec-4956-8e33-f59d6bd32f4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E7427F086EDB4380E444178B5C126B" ma:contentTypeVersion="16" ma:contentTypeDescription="Create a new document." ma:contentTypeScope="" ma:versionID="611cf4b2912203d9bf8f6c990d83b11d">
  <xsd:schema xmlns:xsd="http://www.w3.org/2001/XMLSchema" xmlns:xs="http://www.w3.org/2001/XMLSchema" xmlns:p="http://schemas.microsoft.com/office/2006/metadata/properties" xmlns:ns2="7a4f7885-7dec-4956-8e33-f59d6bd32f49" xmlns:ns3="ef0db93c-26b1-4785-aa1d-9340deae468a" targetNamespace="http://schemas.microsoft.com/office/2006/metadata/properties" ma:root="true" ma:fieldsID="0d48523644f2c77db1dce06409f6e6c4" ns2:_="" ns3:_="">
    <xsd:import namespace="7a4f7885-7dec-4956-8e33-f59d6bd32f49"/>
    <xsd:import namespace="ef0db93c-26b1-4785-aa1d-9340deae46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f7885-7dec-4956-8e33-f59d6bd32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7e2227a-d6d6-40cb-8ad7-dfc038abf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db93c-26b1-4785-aa1d-9340deae4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5bc1132-1d8c-4e03-a216-7db1b0d0244b}" ma:internalName="TaxCatchAll" ma:showField="CatchAllData" ma:web="ef0db93c-26b1-4785-aa1d-9340deae4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A38C56-D613-4EDA-94CE-C286E8C85149}">
  <ds:schemaRefs>
    <ds:schemaRef ds:uri="fa36ece8-13ff-4fb0-ba27-9bd0d1e9123e"/>
    <ds:schemaRef ds:uri="http://www.w3.org/XML/1998/namespace"/>
    <ds:schemaRef ds:uri="http://schemas.microsoft.com/office/2006/documentManagement/types"/>
    <ds:schemaRef ds:uri="c7ccd0ec-684e-4086-9f58-4486ff47b834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ef0db93c-26b1-4785-aa1d-9340deae468a"/>
    <ds:schemaRef ds:uri="7a4f7885-7dec-4956-8e33-f59d6bd32f49"/>
  </ds:schemaRefs>
</ds:datastoreItem>
</file>

<file path=customXml/itemProps2.xml><?xml version="1.0" encoding="utf-8"?>
<ds:datastoreItem xmlns:ds="http://schemas.openxmlformats.org/officeDocument/2006/customXml" ds:itemID="{52875790-4104-4D2C-82C4-58D7C09C70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4f7885-7dec-4956-8e33-f59d6bd32f49"/>
    <ds:schemaRef ds:uri="ef0db93c-26b1-4785-aa1d-9340deae46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5E7CC4-A7AE-4477-B700-4A35E1D301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394</Words>
  <Application>Microsoft Office PowerPoint</Application>
  <PresentationFormat>Widescreen</PresentationFormat>
  <Paragraphs>109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 Bosley</dc:creator>
  <cp:lastModifiedBy>Mark Haslam</cp:lastModifiedBy>
  <cp:revision>22</cp:revision>
  <dcterms:created xsi:type="dcterms:W3CDTF">2023-02-05T14:50:22Z</dcterms:created>
  <dcterms:modified xsi:type="dcterms:W3CDTF">2023-04-23T08:40:11Z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0x01010093E7427F086EDB4380E444178B5C126B</vt:lpwstr>
  </property>
  <property fmtid="{D5CDD505-2E9C-101B-9397-08002B2CF9AE}" pid="3" name="MediaServiceImageTags">
    <vt:lpwstr/>
  </property>
</Properties>
</file>