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0BA79-56AB-4D90-0AE6-1143996237F5}" v="4" dt="2023-04-05T07:45:00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slam" userId="S::mhaslam@acornfed.derbyshire.sch.uk::105cbf39-7980-4dd4-8210-9a4b2bd9ddf8" providerId="AD" clId="Web-{A0D0BA79-56AB-4D90-0AE6-1143996237F5}"/>
    <pc:docChg chg="addSld delSld modSld">
      <pc:chgData name="Mark Haslam" userId="S::mhaslam@acornfed.derbyshire.sch.uk::105cbf39-7980-4dd4-8210-9a4b2bd9ddf8" providerId="AD" clId="Web-{A0D0BA79-56AB-4D90-0AE6-1143996237F5}" dt="2023-04-05T07:45:00.672" v="2" actId="20577"/>
      <pc:docMkLst>
        <pc:docMk/>
      </pc:docMkLst>
      <pc:sldChg chg="del">
        <pc:chgData name="Mark Haslam" userId="S::mhaslam@acornfed.derbyshire.sch.uk::105cbf39-7980-4dd4-8210-9a4b2bd9ddf8" providerId="AD" clId="Web-{A0D0BA79-56AB-4D90-0AE6-1143996237F5}" dt="2023-04-05T07:44:43.187" v="0"/>
        <pc:sldMkLst>
          <pc:docMk/>
          <pc:sldMk cId="3245921262" sldId="270"/>
        </pc:sldMkLst>
      </pc:sldChg>
      <pc:sldChg chg="modSp add replId">
        <pc:chgData name="Mark Haslam" userId="S::mhaslam@acornfed.derbyshire.sch.uk::105cbf39-7980-4dd4-8210-9a4b2bd9ddf8" providerId="AD" clId="Web-{A0D0BA79-56AB-4D90-0AE6-1143996237F5}" dt="2023-04-05T07:45:00.672" v="2" actId="20577"/>
        <pc:sldMkLst>
          <pc:docMk/>
          <pc:sldMk cId="551953457" sldId="274"/>
        </pc:sldMkLst>
        <pc:spChg chg="mod">
          <ac:chgData name="Mark Haslam" userId="S::mhaslam@acornfed.derbyshire.sch.uk::105cbf39-7980-4dd4-8210-9a4b2bd9ddf8" providerId="AD" clId="Web-{A0D0BA79-56AB-4D90-0AE6-1143996237F5}" dt="2023-04-05T07:45:00.672" v="2" actId="20577"/>
          <ac:spMkLst>
            <pc:docMk/>
            <pc:sldMk cId="551953457" sldId="274"/>
            <ac:spMk id="2" creationId="{CF2F485C-AE4E-4744-8C9D-050AA1AA9B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49" y="2565586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4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Analysing the Data.</a:t>
            </a:r>
          </a:p>
          <a:p>
            <a:r>
              <a:rPr lang="en-GB" dirty="0">
                <a:latin typeface="Comic Sans MS" panose="030F0702030302020204" pitchFamily="66" charset="0"/>
              </a:rPr>
              <a:t>Data logger, </a:t>
            </a:r>
          </a:p>
          <a:p>
            <a:r>
              <a:rPr lang="en-GB" dirty="0">
                <a:latin typeface="Comic Sans MS" panose="030F0702030302020204" pitchFamily="66" charset="0"/>
              </a:rPr>
              <a:t>logging, </a:t>
            </a:r>
          </a:p>
          <a:p>
            <a:r>
              <a:rPr lang="en-GB" dirty="0">
                <a:latin typeface="Comic Sans MS" panose="030F0702030302020204" pitchFamily="66" charset="0"/>
              </a:rPr>
              <a:t>data point, </a:t>
            </a:r>
          </a:p>
          <a:p>
            <a:r>
              <a:rPr lang="en-GB" dirty="0">
                <a:latin typeface="Comic Sans MS" panose="030F0702030302020204" pitchFamily="66" charset="0"/>
              </a:rPr>
              <a:t>interval 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5" y="241820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Data Collection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How do we sense things?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What are our senses?</a:t>
            </a:r>
            <a:endParaRPr lang="it-IT" sz="1600" dirty="0">
              <a:latin typeface="Comic Sans MS" panose="030F0702030302020204" pitchFamily="66" charset="0"/>
            </a:endParaRPr>
          </a:p>
          <a:p>
            <a:endParaRPr lang="it-IT" dirty="0">
              <a:latin typeface="Comic Sans MS" panose="030F0702030302020204" pitchFamily="66" charset="0"/>
            </a:endParaRPr>
          </a:p>
          <a:p>
            <a:r>
              <a:rPr lang="it-IT" dirty="0">
                <a:latin typeface="Comic Sans MS" panose="030F0702030302020204" pitchFamily="66" charset="0"/>
              </a:rPr>
              <a:t>Input device, sensor, data logger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1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Which questions can be answered with the data collected</a:t>
            </a:r>
            <a:r>
              <a:rPr lang="en-GB" sz="1400" dirty="0">
                <a:latin typeface="Comic Sans MS" panose="030F0702030302020204" pitchFamily="66" charset="0"/>
              </a:rPr>
              <a:t>?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Data, table, layout</a:t>
            </a:r>
            <a:r>
              <a:rPr lang="en-GB" dirty="0"/>
              <a:t> </a:t>
            </a:r>
            <a:r>
              <a:rPr lang="en-GB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6" y="549964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7"/>
            <a:ext cx="4214462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3 - Logging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Recording the data using Excel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Data logger, logging, data point, interval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1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Can you think of a question that the collected data could answer?</a:t>
            </a:r>
          </a:p>
          <a:p>
            <a:pPr algn="ctr"/>
            <a:r>
              <a:rPr lang="en-GB" dirty="0"/>
              <a:t> 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Data, data logger, logged, collection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5" y="4942252"/>
            <a:ext cx="724429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6 – Answering my Question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After data has been collected, it needs to be analysed.​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Can the question(s) be answered?​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Does the data tell us anything else?​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Analyse, review, conclusion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C30FF2-9084-4EBE-A2BC-83B0128F1E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279" b="88525" l="412" r="91770">
                        <a14:foregroundMark x1="7407" y1="8197" x2="41152" y2="7104"/>
                        <a14:foregroundMark x1="41152" y1="7104" x2="44856" y2="7104"/>
                        <a14:foregroundMark x1="9465" y1="9836" x2="412" y2="3279"/>
                        <a14:foregroundMark x1="86831" y1="86885" x2="91770" y2="885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01504" y="241820"/>
            <a:ext cx="1486122" cy="11191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3BD709-D598-4012-A2A1-8A21E9C8A1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5150" y="3358616"/>
            <a:ext cx="2809875" cy="7524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5D3BC78-4F0A-42DA-812C-348B799BE6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2103" y="3358616"/>
            <a:ext cx="1587607" cy="10377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61516" y="4942252"/>
            <a:ext cx="1894390" cy="1533063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7" y="1638139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554446" y="5243015"/>
            <a:ext cx="42936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UKS2 Data Logging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Spring Term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4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terms/"/>
    <ds:schemaRef ds:uri="c7ccd0ec-684e-4086-9f58-4486ff47b834"/>
    <ds:schemaRef ds:uri="http://schemas.microsoft.com/office/2006/metadata/properties"/>
    <ds:schemaRef ds:uri="fa36ece8-13ff-4fb0-ba27-9bd0d1e9123e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ef0db93c-26b1-4785-aa1d-9340deae468a"/>
    <ds:schemaRef ds:uri="7a4f7885-7dec-4956-8e33-f59d6bd32f49"/>
  </ds:schemaRefs>
</ds:datastoreItem>
</file>

<file path=customXml/itemProps3.xml><?xml version="1.0" encoding="utf-8"?>
<ds:datastoreItem xmlns:ds="http://schemas.openxmlformats.org/officeDocument/2006/customXml" ds:itemID="{346C0D4C-BD6C-4672-92C4-0F13FA6EE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133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MV Boli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Pupil</cp:lastModifiedBy>
  <cp:revision>21</cp:revision>
  <dcterms:created xsi:type="dcterms:W3CDTF">2023-02-05T14:50:22Z</dcterms:created>
  <dcterms:modified xsi:type="dcterms:W3CDTF">2023-04-27T13:09:19Z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