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49" y="2565586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4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Apply audio editing skills</a:t>
            </a:r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/>
              <a:t>Audio, sound, </a:t>
            </a:r>
          </a:p>
          <a:p>
            <a:r>
              <a:rPr lang="en-GB" dirty="0"/>
              <a:t>record, edit </a:t>
            </a:r>
          </a:p>
          <a:p>
            <a:r>
              <a:rPr lang="en-GB" dirty="0"/>
              <a:t>playback,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5" y="241820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To explain that audio recordings can be edited</a:t>
            </a:r>
            <a:r>
              <a:rPr lang="en-GB" dirty="0">
                <a:latin typeface="Comic Sans MS" panose="030F0702030302020204" pitchFamily="66" charset="0"/>
              </a:rPr>
              <a:t>​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Audio, sound, podcast, </a:t>
            </a:r>
          </a:p>
          <a:p>
            <a:r>
              <a:rPr lang="en-GB" dirty="0">
                <a:latin typeface="Comic Sans MS" panose="030F0702030302020204" pitchFamily="66" charset="0"/>
              </a:rPr>
              <a:t>edit, trim, </a:t>
            </a:r>
            <a:r>
              <a:rPr lang="en-GB" dirty="0"/>
              <a:t> 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1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Identify the input and output devices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 Audio, microphone, speaker, headphones, input device, </a:t>
            </a:r>
            <a:r>
              <a:rPr lang="en-GB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6" y="549964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7"/>
            <a:ext cx="4214462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3 - C</a:t>
            </a:r>
            <a:r>
              <a:rPr lang="en-GB" dirty="0"/>
              <a:t>reating a podcast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Audio, sound, layer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1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5</a:t>
            </a:r>
          </a:p>
          <a:p>
            <a:pPr algn="ctr"/>
            <a:r>
              <a:rPr lang="en-GB" b="1" dirty="0"/>
              <a:t>Combining  Audio</a:t>
            </a:r>
            <a:r>
              <a:rPr lang="en-GB" dirty="0"/>
              <a:t> 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r"/>
            <a:r>
              <a:rPr lang="en-GB" dirty="0"/>
              <a:t>Audio, sound, </a:t>
            </a:r>
          </a:p>
          <a:p>
            <a:pPr algn="r"/>
            <a:r>
              <a:rPr lang="en-GB" dirty="0"/>
              <a:t>load, import, </a:t>
            </a:r>
          </a:p>
          <a:p>
            <a:pPr algn="r"/>
            <a:r>
              <a:rPr lang="en-GB" dirty="0"/>
              <a:t>save,</a:t>
            </a:r>
          </a:p>
          <a:p>
            <a:pPr algn="r"/>
            <a:r>
              <a:rPr lang="en-GB" dirty="0"/>
              <a:t> MP3 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5" y="4942252"/>
            <a:ext cx="6873235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6 – Evaluate editing choices made</a:t>
            </a:r>
            <a:endParaRPr lang="en-GB" sz="1600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Export, MP3, audio, </a:t>
            </a:r>
          </a:p>
          <a:p>
            <a:r>
              <a:rPr lang="en-GB" dirty="0"/>
              <a:t>editing, evaluate,  </a:t>
            </a: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0" y="5081730"/>
            <a:ext cx="1722039" cy="1393585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7" y="1638139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301164" y="5230891"/>
            <a:ext cx="49368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LKS2 Audio Production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Summer Term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8C3110-9761-4134-A19C-362D678C0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290" y="960396"/>
            <a:ext cx="1113984" cy="110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04DCAD-332C-4A8B-9DFB-652DB043FDA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8058" y="3022012"/>
            <a:ext cx="2356182" cy="11987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797AD3-BA2C-43B1-A5E1-4426357CC9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9486" y="3288054"/>
            <a:ext cx="1632839" cy="10719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D16251-4A9C-44E1-9969-46DD3B9599A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5217" y="3288054"/>
            <a:ext cx="1233180" cy="10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22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0DD9E0-5D71-4853-BC34-89CF2D2FE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ef0db93c-26b1-4785-aa1d-9340deae468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a4f7885-7dec-4956-8e33-f59d6bd32f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116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MV Boli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24</cp:revision>
  <dcterms:created xsi:type="dcterms:W3CDTF">2023-02-05T14:50:22Z</dcterms:created>
  <dcterms:modified xsi:type="dcterms:W3CDTF">2023-04-23T08:55:26Z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